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66" r:id="rId6"/>
    <p:sldId id="270" r:id="rId7"/>
    <p:sldId id="267" r:id="rId8"/>
    <p:sldId id="271" r:id="rId9"/>
    <p:sldId id="268" r:id="rId10"/>
    <p:sldId id="269" r:id="rId11"/>
    <p:sldId id="273" r:id="rId12"/>
    <p:sldId id="274" r:id="rId13"/>
    <p:sldId id="272" r:id="rId14"/>
    <p:sldId id="321" r:id="rId15"/>
    <p:sldId id="26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553" r:id="rId29"/>
    <p:sldId id="318" r:id="rId30"/>
    <p:sldId id="263" r:id="rId31"/>
    <p:sldId id="291" r:id="rId32"/>
    <p:sldId id="292" r:id="rId33"/>
    <p:sldId id="293" r:id="rId34"/>
    <p:sldId id="294" r:id="rId35"/>
    <p:sldId id="288" r:id="rId36"/>
    <p:sldId id="289" r:id="rId37"/>
    <p:sldId id="295" r:id="rId38"/>
    <p:sldId id="296" r:id="rId39"/>
    <p:sldId id="298" r:id="rId40"/>
    <p:sldId id="299" r:id="rId41"/>
    <p:sldId id="300" r:id="rId42"/>
    <p:sldId id="301" r:id="rId43"/>
    <p:sldId id="302" r:id="rId44"/>
    <p:sldId id="304" r:id="rId45"/>
    <p:sldId id="305" r:id="rId46"/>
    <p:sldId id="306" r:id="rId47"/>
    <p:sldId id="307" r:id="rId48"/>
    <p:sldId id="290" r:id="rId49"/>
    <p:sldId id="308" r:id="rId50"/>
    <p:sldId id="31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3" r:id="rId69"/>
    <p:sldId id="334" r:id="rId70"/>
    <p:sldId id="342" r:id="rId71"/>
    <p:sldId id="335" r:id="rId72"/>
    <p:sldId id="343" r:id="rId73"/>
    <p:sldId id="336" r:id="rId74"/>
    <p:sldId id="337" r:id="rId75"/>
    <p:sldId id="338" r:id="rId76"/>
    <p:sldId id="339" r:id="rId77"/>
    <p:sldId id="340" r:id="rId78"/>
    <p:sldId id="341" r:id="rId79"/>
    <p:sldId id="344" r:id="rId80"/>
    <p:sldId id="434" r:id="rId81"/>
    <p:sldId id="345" r:id="rId82"/>
    <p:sldId id="349" r:id="rId83"/>
    <p:sldId id="350" r:id="rId84"/>
    <p:sldId id="351" r:id="rId85"/>
    <p:sldId id="346" r:id="rId86"/>
    <p:sldId id="347" r:id="rId87"/>
    <p:sldId id="348" r:id="rId88"/>
    <p:sldId id="352" r:id="rId89"/>
    <p:sldId id="353" r:id="rId90"/>
    <p:sldId id="354" r:id="rId91"/>
    <p:sldId id="355" r:id="rId92"/>
    <p:sldId id="356" r:id="rId93"/>
    <p:sldId id="358" r:id="rId94"/>
    <p:sldId id="359" r:id="rId95"/>
    <p:sldId id="366" r:id="rId96"/>
    <p:sldId id="360" r:id="rId97"/>
    <p:sldId id="361" r:id="rId98"/>
    <p:sldId id="364" r:id="rId99"/>
    <p:sldId id="362" r:id="rId100"/>
    <p:sldId id="363" r:id="rId101"/>
    <p:sldId id="365" r:id="rId102"/>
    <p:sldId id="415" r:id="rId103"/>
    <p:sldId id="264" r:id="rId104"/>
    <p:sldId id="417" r:id="rId105"/>
    <p:sldId id="423" r:id="rId106"/>
    <p:sldId id="418" r:id="rId107"/>
    <p:sldId id="420" r:id="rId108"/>
    <p:sldId id="422" r:id="rId109"/>
    <p:sldId id="424" r:id="rId110"/>
    <p:sldId id="419" r:id="rId111"/>
    <p:sldId id="425" r:id="rId112"/>
    <p:sldId id="426" r:id="rId113"/>
    <p:sldId id="429" r:id="rId114"/>
    <p:sldId id="428" r:id="rId115"/>
    <p:sldId id="430" r:id="rId116"/>
    <p:sldId id="431" r:id="rId117"/>
    <p:sldId id="432" r:id="rId118"/>
    <p:sldId id="433" r:id="rId119"/>
    <p:sldId id="416" r:id="rId120"/>
    <p:sldId id="435" r:id="rId121"/>
    <p:sldId id="450" r:id="rId122"/>
    <p:sldId id="436" r:id="rId123"/>
    <p:sldId id="437" r:id="rId124"/>
    <p:sldId id="438" r:id="rId125"/>
    <p:sldId id="439" r:id="rId126"/>
    <p:sldId id="440" r:id="rId127"/>
    <p:sldId id="441" r:id="rId128"/>
    <p:sldId id="442" r:id="rId129"/>
    <p:sldId id="451" r:id="rId130"/>
    <p:sldId id="443" r:id="rId131"/>
    <p:sldId id="444" r:id="rId132"/>
    <p:sldId id="445" r:id="rId133"/>
    <p:sldId id="446" r:id="rId134"/>
    <p:sldId id="447" r:id="rId135"/>
    <p:sldId id="452" r:id="rId136"/>
    <p:sldId id="489" r:id="rId137"/>
    <p:sldId id="448" r:id="rId138"/>
    <p:sldId id="449" r:id="rId139"/>
    <p:sldId id="369" r:id="rId140"/>
    <p:sldId id="454" r:id="rId141"/>
    <p:sldId id="455" r:id="rId142"/>
    <p:sldId id="456" r:id="rId143"/>
    <p:sldId id="457" r:id="rId144"/>
    <p:sldId id="458" r:id="rId145"/>
    <p:sldId id="459" r:id="rId146"/>
    <p:sldId id="460" r:id="rId147"/>
    <p:sldId id="461" r:id="rId148"/>
    <p:sldId id="487" r:id="rId149"/>
    <p:sldId id="462" r:id="rId150"/>
    <p:sldId id="463" r:id="rId151"/>
    <p:sldId id="464" r:id="rId152"/>
    <p:sldId id="465" r:id="rId153"/>
    <p:sldId id="466" r:id="rId154"/>
    <p:sldId id="467" r:id="rId155"/>
    <p:sldId id="468" r:id="rId156"/>
    <p:sldId id="469" r:id="rId157"/>
    <p:sldId id="470" r:id="rId158"/>
    <p:sldId id="471" r:id="rId159"/>
    <p:sldId id="472" r:id="rId160"/>
    <p:sldId id="488" r:id="rId161"/>
    <p:sldId id="473" r:id="rId162"/>
    <p:sldId id="474" r:id="rId163"/>
    <p:sldId id="475" r:id="rId164"/>
    <p:sldId id="476" r:id="rId165"/>
    <p:sldId id="297" r:id="rId166"/>
    <p:sldId id="477" r:id="rId167"/>
    <p:sldId id="478" r:id="rId168"/>
    <p:sldId id="479" r:id="rId169"/>
    <p:sldId id="480" r:id="rId170"/>
    <p:sldId id="481" r:id="rId171"/>
    <p:sldId id="482" r:id="rId172"/>
    <p:sldId id="483" r:id="rId173"/>
    <p:sldId id="485" r:id="rId174"/>
    <p:sldId id="484" r:id="rId175"/>
    <p:sldId id="486" r:id="rId176"/>
    <p:sldId id="453" r:id="rId177"/>
    <p:sldId id="370" r:id="rId178"/>
    <p:sldId id="371" r:id="rId179"/>
    <p:sldId id="372" r:id="rId180"/>
    <p:sldId id="373" r:id="rId181"/>
    <p:sldId id="374" r:id="rId182"/>
    <p:sldId id="375" r:id="rId183"/>
    <p:sldId id="376" r:id="rId184"/>
    <p:sldId id="377" r:id="rId185"/>
    <p:sldId id="378" r:id="rId186"/>
    <p:sldId id="285" r:id="rId187"/>
    <p:sldId id="379" r:id="rId188"/>
    <p:sldId id="380" r:id="rId189"/>
    <p:sldId id="381" r:id="rId190"/>
    <p:sldId id="382" r:id="rId191"/>
    <p:sldId id="383" r:id="rId192"/>
    <p:sldId id="384" r:id="rId193"/>
    <p:sldId id="385" r:id="rId194"/>
    <p:sldId id="386" r:id="rId195"/>
    <p:sldId id="387" r:id="rId196"/>
    <p:sldId id="410" r:id="rId197"/>
    <p:sldId id="388" r:id="rId198"/>
    <p:sldId id="389" r:id="rId199"/>
    <p:sldId id="411" r:id="rId200"/>
    <p:sldId id="390" r:id="rId201"/>
    <p:sldId id="391" r:id="rId202"/>
    <p:sldId id="320" r:id="rId203"/>
    <p:sldId id="392" r:id="rId204"/>
    <p:sldId id="393" r:id="rId205"/>
    <p:sldId id="394" r:id="rId206"/>
    <p:sldId id="395" r:id="rId207"/>
    <p:sldId id="396" r:id="rId208"/>
    <p:sldId id="397" r:id="rId209"/>
    <p:sldId id="398" r:id="rId210"/>
    <p:sldId id="399" r:id="rId211"/>
    <p:sldId id="400" r:id="rId212"/>
    <p:sldId id="401" r:id="rId213"/>
    <p:sldId id="402" r:id="rId214"/>
    <p:sldId id="332" r:id="rId215"/>
    <p:sldId id="403" r:id="rId216"/>
    <p:sldId id="412" r:id="rId217"/>
    <p:sldId id="404" r:id="rId218"/>
    <p:sldId id="405" r:id="rId219"/>
    <p:sldId id="413" r:id="rId220"/>
    <p:sldId id="406" r:id="rId221"/>
    <p:sldId id="414" r:id="rId222"/>
    <p:sldId id="407" r:id="rId223"/>
    <p:sldId id="408" r:id="rId224"/>
    <p:sldId id="409" r:id="rId225"/>
    <p:sldId id="490" r:id="rId226"/>
    <p:sldId id="491" r:id="rId227"/>
    <p:sldId id="492" r:id="rId228"/>
    <p:sldId id="493" r:id="rId229"/>
    <p:sldId id="528" r:id="rId230"/>
    <p:sldId id="529" r:id="rId231"/>
    <p:sldId id="494" r:id="rId232"/>
    <p:sldId id="495" r:id="rId233"/>
    <p:sldId id="502" r:id="rId234"/>
    <p:sldId id="497" r:id="rId235"/>
    <p:sldId id="498" r:id="rId236"/>
    <p:sldId id="499" r:id="rId237"/>
    <p:sldId id="500" r:id="rId238"/>
    <p:sldId id="530" r:id="rId239"/>
    <p:sldId id="501" r:id="rId240"/>
    <p:sldId id="531" r:id="rId241"/>
    <p:sldId id="532" r:id="rId242"/>
    <p:sldId id="503" r:id="rId243"/>
    <p:sldId id="504" r:id="rId244"/>
    <p:sldId id="537" r:id="rId245"/>
    <p:sldId id="505" r:id="rId246"/>
    <p:sldId id="506" r:id="rId247"/>
    <p:sldId id="507" r:id="rId248"/>
    <p:sldId id="508" r:id="rId249"/>
    <p:sldId id="533" r:id="rId250"/>
    <p:sldId id="509" r:id="rId251"/>
    <p:sldId id="510" r:id="rId252"/>
    <p:sldId id="511" r:id="rId253"/>
    <p:sldId id="512" r:id="rId254"/>
    <p:sldId id="513" r:id="rId255"/>
    <p:sldId id="514" r:id="rId256"/>
    <p:sldId id="538" r:id="rId257"/>
    <p:sldId id="515" r:id="rId258"/>
    <p:sldId id="516" r:id="rId259"/>
    <p:sldId id="517" r:id="rId260"/>
    <p:sldId id="534" r:id="rId261"/>
    <p:sldId id="518" r:id="rId262"/>
    <p:sldId id="535" r:id="rId263"/>
    <p:sldId id="519" r:id="rId264"/>
    <p:sldId id="536" r:id="rId265"/>
    <p:sldId id="539" r:id="rId266"/>
    <p:sldId id="521" r:id="rId267"/>
    <p:sldId id="522" r:id="rId268"/>
    <p:sldId id="523" r:id="rId269"/>
    <p:sldId id="524" r:id="rId270"/>
    <p:sldId id="525" r:id="rId271"/>
    <p:sldId id="526" r:id="rId272"/>
    <p:sldId id="540" r:id="rId273"/>
    <p:sldId id="546" r:id="rId274"/>
    <p:sldId id="547" r:id="rId275"/>
    <p:sldId id="549" r:id="rId276"/>
    <p:sldId id="550" r:id="rId277"/>
    <p:sldId id="548" r:id="rId278"/>
    <p:sldId id="265" r:id="rId279"/>
    <p:sldId id="551" r:id="rId280"/>
    <p:sldId id="552" r:id="rId2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-2-1" initials="1" lastIdx="1" clrIdx="0">
    <p:extLst>
      <p:ext uri="{19B8F6BF-5375-455C-9EA6-DF929625EA0E}">
        <p15:presenceInfo xmlns:p15="http://schemas.microsoft.com/office/powerpoint/2012/main" userId="19-2-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slide" Target="slides/slide280.xml"/><Relationship Id="rId286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9T16:33:14.1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862D-0FE6-45A2-8645-2ABC8609D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0BA5E-B088-4D5D-9774-E752E542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5E9A98-87B4-4D9F-A3C2-A9A003A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6DFE2F-6EEE-4E3B-833F-5C234C6B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C9A9E6-0C1D-4FB7-8AC6-AB398341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69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F3DD-FE4E-4DF5-A818-57DF85A6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029E67-C107-4B18-AAE1-40D14B4A2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BED97-0290-41A4-BB46-21AD7E56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28B8D7-E2DB-45DD-A3A3-7F435439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FF812-4627-4ED5-A3E0-CF339A22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6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A14A66-BFAD-40C1-B05E-19037ABB0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5953B2-01C0-40FA-BA29-B19C9024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70902-B77A-4D13-AEF6-6A834EDC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95638-6657-4CC1-A0F0-5317094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D416A-21D5-4784-A55E-53A3B694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5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982C-C8C9-48A3-963E-AE4F449DF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7F1B7-0872-4790-99DB-AFAD6B99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FBA39-4706-4994-BAE2-07D8F31E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B7C37-A6BB-4E33-ADB6-9D3846EA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26F24-A953-497A-A5CB-017EBB12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0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34BB-7D76-4111-B35B-A6E99E36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36A1B2-7474-41E2-996B-A25507CD5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DBBEC5-BDF0-4E81-9E90-C4CB985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67307-A5F8-4B09-8B57-74D0318F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8E9BB-4BCF-4B70-9111-99F7EC969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5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BAD35-B8C5-4A9B-BE2E-BEC42BF8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87283-3D01-4439-A690-E87313DBC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0DCDC6-3845-4C89-A363-67BE98F4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CAFB7-A801-4E25-A8F5-C8B39E25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86C03-FEC7-4CB0-A253-D83C384C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66377-BD02-4CF5-B391-EBBA899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8CF71-96F6-4ED1-BE4D-F52C4D7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1CD62-9D5C-4682-B0EE-9F13029E1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1EE7A-35D8-45A7-9C99-23C19E6D6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5EDB74-1EB1-414B-9513-B7BA303BC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1E24B7-AC85-4E81-B856-1FC2FFA59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E0E14-4716-4D59-9D3E-CFFDF81A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C74880-AB49-4E81-BCA8-33D2DFB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EF897-0A72-421A-B726-F9DA3B7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3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54A7-8CEE-43A1-8727-73D09A2B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9BB9E2-B5C9-4254-8AB6-35B1FE6E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B954DB-4B34-423A-B10B-C447F416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B9C36C-3ED3-4FFA-A316-91318EC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7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707C0-ACB0-4009-BF34-6DC96045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E4FD5B-F747-4755-AF47-21C101BB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C3C3B6-BB64-4E90-903E-071D6E10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91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52B9-A0D2-4505-8708-72B4BE7B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F5D9F-1ED0-41EC-A2F0-197D1C62D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54A5D-E4E2-496C-BE49-B06846A50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D4B401-3866-4497-BD33-E79C3630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E3867-F2FE-4348-A21C-0F1A3439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F891C7-F27A-4628-8134-7E5B56D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0F77E-1797-4B4F-96EB-C9DC5CB3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1D9641-BE2E-4AC2-B31B-4EAF8FA3F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327071-9604-4D98-B172-943237B27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60BF1-7786-494A-8F4D-EFDCE0F37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6D76DA-D5E8-4901-8FB8-89747990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87DE8-C7DE-4F03-9571-8F309E71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B94D63-DADB-453B-9FF4-B54FA4A2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CD658C-517D-401C-AEB1-2560E2C1D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90F41-7007-4AEF-B9F1-21DDDB505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F331-23A6-4008-BD98-D4C947C4001D}" type="datetimeFigureOut">
              <a:rPr lang="ko-KR" altLang="en-US" smtClean="0"/>
              <a:t>2019-06-21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525EC-95E7-4EFA-B177-308EA1742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4CA831-64B5-4C93-8067-1D110004E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6596-D960-4087-A429-50B9D9AF5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98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comments" Target="../comments/comment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41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2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54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6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2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1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5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8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2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5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4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9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1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05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22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23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226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225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61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hyperlink" Target="http://192.168.0.94:8081/app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62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1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물, 실외, 나무, 자연이(가) 표시된 사진&#10;&#10;자동 생성된 설명">
            <a:extLst>
              <a:ext uri="{FF2B5EF4-FFF2-40B4-BE49-F238E27FC236}">
                <a16:creationId xmlns:a16="http://schemas.microsoft.com/office/drawing/2014/main" id="{8775C194-0140-46DB-A604-83305788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391"/>
            <a:ext cx="12192000" cy="2094923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4594074" y="3717507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31ED0-D984-47DD-ABE0-870F294F1115}"/>
              </a:ext>
            </a:extLst>
          </p:cNvPr>
          <p:cNvSpPr txBox="1"/>
          <p:nvPr/>
        </p:nvSpPr>
        <p:spPr>
          <a:xfrm>
            <a:off x="2570080" y="2814918"/>
            <a:ext cx="723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숙소 예약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58511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Back-End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3C9799-053F-4CD9-87A3-34871A5578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46" y="3556000"/>
            <a:ext cx="1747382" cy="1747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7F9BFF-472A-4272-8C18-C747A05140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3315215"/>
            <a:ext cx="1085644" cy="1988167"/>
          </a:xfrm>
          <a:prstGeom prst="rect">
            <a:avLst/>
          </a:prstGeom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4C7687A8-A2A8-494F-A853-35A2091E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64" y="4178300"/>
            <a:ext cx="2627130" cy="6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BC82C3A0-54EE-42A8-88D0-ABF8777E8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86" y="3315216"/>
            <a:ext cx="2362520" cy="198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908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FAQ </a:t>
            </a:r>
            <a:r>
              <a:rPr lang="ko-KR" altLang="en-US" sz="2800" b="1" dirty="0"/>
              <a:t>질문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4F3E48-41A2-4427-8B91-E04AC3F741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353533"/>
            <a:ext cx="7009500" cy="45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0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FAQ </a:t>
            </a:r>
            <a:r>
              <a:rPr lang="ko-KR" altLang="en-US" sz="2800" b="1" dirty="0"/>
              <a:t>질문 목록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9BFE0A-DBB8-4D8B-866D-8568C530EE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7483" y="2297577"/>
            <a:ext cx="5683585" cy="456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42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상세 설명</a:t>
            </a:r>
          </a:p>
        </p:txBody>
      </p:sp>
    </p:spTree>
    <p:extLst>
      <p:ext uri="{BB962C8B-B14F-4D97-AF65-F5344CB8AC3E}">
        <p14:creationId xmlns:p14="http://schemas.microsoft.com/office/powerpoint/2010/main" val="14666891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7973047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659CCF-A2DC-4726-9055-63A8EFF7D8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2500" y="2565915"/>
            <a:ext cx="5657232" cy="4170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A41D-EC46-4E15-8F40-9D6BA0C2DE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023" y="2296203"/>
            <a:ext cx="6048877" cy="419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7D705E-8D7F-484B-B6C7-1E0D3DBB5C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13716116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검색</a:t>
            </a:r>
          </a:p>
        </p:txBody>
      </p:sp>
    </p:spTree>
    <p:extLst>
      <p:ext uri="{BB962C8B-B14F-4D97-AF65-F5344CB8AC3E}">
        <p14:creationId xmlns:p14="http://schemas.microsoft.com/office/powerpoint/2010/main" val="13048902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464255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493295" y="2943604"/>
            <a:ext cx="7002379" cy="5414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78FA97-C3ED-4906-8CE4-3FF0BE9B4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915" y="4311284"/>
            <a:ext cx="11277600" cy="160972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266CC51-5679-48F2-977B-43DE612FD22C}"/>
              </a:ext>
            </a:extLst>
          </p:cNvPr>
          <p:cNvSpPr/>
          <p:nvPr/>
        </p:nvSpPr>
        <p:spPr>
          <a:xfrm>
            <a:off x="493295" y="4604339"/>
            <a:ext cx="7002379" cy="1316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189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93F39DE-73F3-419A-8F2D-981760A2D3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487" y="2235650"/>
            <a:ext cx="11630025" cy="1323975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D0BC67-6E6F-410C-ABF0-AC29E6A16ECC}"/>
              </a:ext>
            </a:extLst>
          </p:cNvPr>
          <p:cNvSpPr/>
          <p:nvPr/>
        </p:nvSpPr>
        <p:spPr>
          <a:xfrm>
            <a:off x="7581900" y="2658974"/>
            <a:ext cx="2717132" cy="6497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466A33-7A8C-48CF-9E57-5078D1675F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062" y="3506701"/>
            <a:ext cx="11191875" cy="33337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F23F16-FEEC-49A1-891C-F5CA8B481350}"/>
              </a:ext>
            </a:extLst>
          </p:cNvPr>
          <p:cNvSpPr/>
          <p:nvPr/>
        </p:nvSpPr>
        <p:spPr>
          <a:xfrm>
            <a:off x="7581900" y="4439653"/>
            <a:ext cx="1948550" cy="2400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842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검색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C8E038-52BD-4664-9282-46D519DBA5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4292" y="2464255"/>
            <a:ext cx="6482216" cy="4204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18E816-CB99-4752-9B4E-9C9F0A4C35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758" y="2784878"/>
            <a:ext cx="3827463" cy="2072869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121270-B806-45BB-BDF1-176BC76FD597}"/>
              </a:ext>
            </a:extLst>
          </p:cNvPr>
          <p:cNvSpPr/>
          <p:nvPr/>
        </p:nvSpPr>
        <p:spPr>
          <a:xfrm>
            <a:off x="2662655" y="3429000"/>
            <a:ext cx="1151356" cy="5895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3D2D04-87FA-4297-925A-05B76FB75323}"/>
              </a:ext>
            </a:extLst>
          </p:cNvPr>
          <p:cNvCxnSpPr>
            <a:stCxn id="24" idx="3"/>
          </p:cNvCxnSpPr>
          <p:nvPr/>
        </p:nvCxnSpPr>
        <p:spPr>
          <a:xfrm>
            <a:off x="3814011" y="3723774"/>
            <a:ext cx="1440281" cy="294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0082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종류별 검색</a:t>
            </a:r>
          </a:p>
        </p:txBody>
      </p:sp>
    </p:spTree>
    <p:extLst>
      <p:ext uri="{BB962C8B-B14F-4D97-AF65-F5344CB8AC3E}">
        <p14:creationId xmlns:p14="http://schemas.microsoft.com/office/powerpoint/2010/main" val="253267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35BF5C0-324F-4392-85E2-EDB09815D6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7039" r="64112" b="16821"/>
          <a:stretch/>
        </p:blipFill>
        <p:spPr>
          <a:xfrm>
            <a:off x="2611106" y="2984223"/>
            <a:ext cx="1776282" cy="1703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D57A7F-030A-4853-990E-BEF247DA2B2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0" t="26176" r="8710" b="27481"/>
          <a:stretch/>
        </p:blipFill>
        <p:spPr>
          <a:xfrm>
            <a:off x="2230886" y="4723423"/>
            <a:ext cx="2536722" cy="792260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DC3E264E-0425-42B2-B76E-E26377635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77" y="3783491"/>
            <a:ext cx="4904368" cy="122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28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909264" y="3693690"/>
            <a:ext cx="1020127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23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BB1D4-F0DC-4CDE-97E0-9556B21DA4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62" y="2675816"/>
            <a:ext cx="10201275" cy="4029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DC8B302-590D-4B13-B07B-4FD09FD54DA4}"/>
              </a:ext>
            </a:extLst>
          </p:cNvPr>
          <p:cNvSpPr/>
          <p:nvPr/>
        </p:nvSpPr>
        <p:spPr>
          <a:xfrm>
            <a:off x="10395284" y="3693690"/>
            <a:ext cx="715254" cy="26108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402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4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84D8ED-5410-45CC-8DD0-67B1B2F57D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828" y="1973850"/>
            <a:ext cx="6788843" cy="476652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D93AF2-9DC9-4CBB-A3F7-149AC44303F8}"/>
              </a:ext>
            </a:extLst>
          </p:cNvPr>
          <p:cNvSpPr/>
          <p:nvPr/>
        </p:nvSpPr>
        <p:spPr>
          <a:xfrm>
            <a:off x="3676650" y="4357110"/>
            <a:ext cx="6581274" cy="83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61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4AF966-83C4-415D-BBCE-E0A08124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2314139"/>
            <a:ext cx="9197477" cy="4543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B8CCDE-CC44-4A91-AECA-9BC05954BE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종류별 검색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16E819A-E2E3-4B05-8C50-B48B10A9A14D}"/>
              </a:ext>
            </a:extLst>
          </p:cNvPr>
          <p:cNvSpPr/>
          <p:nvPr/>
        </p:nvSpPr>
        <p:spPr>
          <a:xfrm>
            <a:off x="6557211" y="4307306"/>
            <a:ext cx="102468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6221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지역별 검색 </a:t>
            </a:r>
          </a:p>
        </p:txBody>
      </p:sp>
    </p:spTree>
    <p:extLst>
      <p:ext uri="{BB962C8B-B14F-4D97-AF65-F5344CB8AC3E}">
        <p14:creationId xmlns:p14="http://schemas.microsoft.com/office/powerpoint/2010/main" val="36977288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3390900" y="2645227"/>
            <a:ext cx="5945796" cy="4000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2752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373995-E5B7-42F6-9D74-AACD2E4BC2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174812"/>
            <a:ext cx="5945796" cy="4449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6458952" y="4399513"/>
            <a:ext cx="2893698" cy="16964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645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C8A595-2362-4AD2-BCF5-6ABA39B8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5" y="2244869"/>
            <a:ext cx="6691099" cy="4571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14716-393F-4859-8AE5-B2CC7254677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지역별 검색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98915C8-B6A9-45E0-B6EB-EAA9A60F1AF2}"/>
              </a:ext>
            </a:extLst>
          </p:cNvPr>
          <p:cNvSpPr/>
          <p:nvPr/>
        </p:nvSpPr>
        <p:spPr>
          <a:xfrm>
            <a:off x="2852602" y="3545272"/>
            <a:ext cx="2020187" cy="54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56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280121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Github</a:t>
            </a:r>
            <a:endParaRPr lang="ko-KR" altLang="en-US" sz="3200" b="1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CA7D3D-BDB5-4E4B-AA29-9B8585979E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2491667"/>
            <a:ext cx="3989294" cy="4238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9362BC-DE05-47D6-B110-BA54D46DD4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1461" y="2848121"/>
            <a:ext cx="5555673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59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7F168-E506-4EF4-9DCB-3D05CD8397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24" y="1724602"/>
            <a:ext cx="9847152" cy="511681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0496DDB2-0AF3-4D82-BD30-44E14A323E19}"/>
              </a:ext>
            </a:extLst>
          </p:cNvPr>
          <p:cNvSpPr/>
          <p:nvPr/>
        </p:nvSpPr>
        <p:spPr>
          <a:xfrm>
            <a:off x="5696960" y="3711920"/>
            <a:ext cx="1627293" cy="15390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12728" y="3877799"/>
            <a:ext cx="1805347" cy="3214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7525DE08-D397-44E8-88B5-184474909F03}"/>
              </a:ext>
            </a:extLst>
          </p:cNvPr>
          <p:cNvSpPr/>
          <p:nvPr/>
        </p:nvSpPr>
        <p:spPr>
          <a:xfrm>
            <a:off x="7810500" y="4260084"/>
            <a:ext cx="940118" cy="79713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10927532" y="4876153"/>
            <a:ext cx="1059255" cy="30242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049013-34A6-4935-AC47-4E80E821B5F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목록</a:t>
            </a:r>
          </a:p>
        </p:txBody>
      </p:sp>
    </p:spTree>
    <p:extLst>
      <p:ext uri="{BB962C8B-B14F-4D97-AF65-F5344CB8AC3E}">
        <p14:creationId xmlns:p14="http://schemas.microsoft.com/office/powerpoint/2010/main" val="5011155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1388437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0B7796-DE73-4C79-8B62-429D9CC7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65" y="1724602"/>
            <a:ext cx="6856911" cy="5127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9546F9E6-4A12-4025-83EA-27B6B454329E}"/>
              </a:ext>
            </a:extLst>
          </p:cNvPr>
          <p:cNvSpPr/>
          <p:nvPr/>
        </p:nvSpPr>
        <p:spPr>
          <a:xfrm>
            <a:off x="9334599" y="2233536"/>
            <a:ext cx="711800" cy="43346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ACD9F-BC90-4817-B84B-AF6FBC6157C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2458834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F6502F-3F4A-4524-86B2-8B7279276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66" y="1724602"/>
            <a:ext cx="6736823" cy="5133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925053" y="201136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BDC143-40A5-4302-B834-FECE4836D23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30539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B99C6D-2915-43F8-BD72-3A56C4A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39" y="1705439"/>
            <a:ext cx="6044563" cy="51525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38781E17-A845-49A6-A45C-B390E648D744}"/>
              </a:ext>
            </a:extLst>
          </p:cNvPr>
          <p:cNvSpPr/>
          <p:nvPr/>
        </p:nvSpPr>
        <p:spPr>
          <a:xfrm>
            <a:off x="7828528" y="2345513"/>
            <a:ext cx="1270681" cy="40674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40B919-2D66-4542-886D-C3D52BAF096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6403868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92F4E6-A75F-40EE-BFC3-A30C247A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47846"/>
            <a:ext cx="9847152" cy="30645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FF82C-3253-40C3-88C0-8D841792C9F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19898340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8280DD-68C9-4765-AF4F-A8EAC71D7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48" y="2565915"/>
            <a:ext cx="9847152" cy="30144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266A6E-87CB-4F65-B5D8-65A095FA316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ECFF746B-3F6A-4EA8-95E2-F089E3B7F47B}"/>
              </a:ext>
            </a:extLst>
          </p:cNvPr>
          <p:cNvSpPr/>
          <p:nvPr/>
        </p:nvSpPr>
        <p:spPr>
          <a:xfrm>
            <a:off x="7306715" y="3739648"/>
            <a:ext cx="2729914" cy="3751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319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111981-F70D-49D9-AC26-F72FF690C6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8" y="1702831"/>
            <a:ext cx="721589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5DA85F-D01E-4516-87C1-84316ED7024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4665747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EEF91-9FE7-454A-85DB-DD7A4C98308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-1"/>
          <a:stretch/>
        </p:blipFill>
        <p:spPr>
          <a:xfrm>
            <a:off x="2344848" y="2402163"/>
            <a:ext cx="9842625" cy="42181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747920-F08E-49A0-BC87-55F3AE2E849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 내용</a:t>
            </a:r>
          </a:p>
        </p:txBody>
      </p:sp>
    </p:spTree>
    <p:extLst>
      <p:ext uri="{BB962C8B-B14F-4D97-AF65-F5344CB8AC3E}">
        <p14:creationId xmlns:p14="http://schemas.microsoft.com/office/powerpoint/2010/main" val="38403446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0338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42030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C63C985-66D3-463A-A2A7-AA331130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0838"/>
              </p:ext>
            </p:extLst>
          </p:nvPr>
        </p:nvGraphicFramePr>
        <p:xfrm>
          <a:off x="228321" y="2935705"/>
          <a:ext cx="11716036" cy="2676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4902">
                  <a:extLst>
                    <a:ext uri="{9D8B030D-6E8A-4147-A177-3AD203B41FA5}">
                      <a16:colId xmlns:a16="http://schemas.microsoft.com/office/drawing/2014/main" val="316462248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511340623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825281017"/>
                    </a:ext>
                  </a:extLst>
                </a:gridCol>
                <a:gridCol w="306971">
                  <a:extLst>
                    <a:ext uri="{9D8B030D-6E8A-4147-A177-3AD203B41FA5}">
                      <a16:colId xmlns:a16="http://schemas.microsoft.com/office/drawing/2014/main" val="3845334358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206355370"/>
                    </a:ext>
                  </a:extLst>
                </a:gridCol>
                <a:gridCol w="306970">
                  <a:extLst>
                    <a:ext uri="{9D8B030D-6E8A-4147-A177-3AD203B41FA5}">
                      <a16:colId xmlns:a16="http://schemas.microsoft.com/office/drawing/2014/main" val="300208094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5515827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3806983978"/>
                    </a:ext>
                  </a:extLst>
                </a:gridCol>
                <a:gridCol w="295976">
                  <a:extLst>
                    <a:ext uri="{9D8B030D-6E8A-4147-A177-3AD203B41FA5}">
                      <a16:colId xmlns:a16="http://schemas.microsoft.com/office/drawing/2014/main" val="1271777979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88833781"/>
                    </a:ext>
                  </a:extLst>
                </a:gridCol>
                <a:gridCol w="295977">
                  <a:extLst>
                    <a:ext uri="{9D8B030D-6E8A-4147-A177-3AD203B41FA5}">
                      <a16:colId xmlns:a16="http://schemas.microsoft.com/office/drawing/2014/main" val="1571944152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02421412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3591386626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2723731110"/>
                    </a:ext>
                  </a:extLst>
                </a:gridCol>
                <a:gridCol w="339290">
                  <a:extLst>
                    <a:ext uri="{9D8B030D-6E8A-4147-A177-3AD203B41FA5}">
                      <a16:colId xmlns:a16="http://schemas.microsoft.com/office/drawing/2014/main" val="1221336635"/>
                    </a:ext>
                  </a:extLst>
                </a:gridCol>
                <a:gridCol w="339291">
                  <a:extLst>
                    <a:ext uri="{9D8B030D-6E8A-4147-A177-3AD203B41FA5}">
                      <a16:colId xmlns:a16="http://schemas.microsoft.com/office/drawing/2014/main" val="4922733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1959322004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843057967"/>
                    </a:ext>
                  </a:extLst>
                </a:gridCol>
                <a:gridCol w="334477">
                  <a:extLst>
                    <a:ext uri="{9D8B030D-6E8A-4147-A177-3AD203B41FA5}">
                      <a16:colId xmlns:a16="http://schemas.microsoft.com/office/drawing/2014/main" val="3426411710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01803409"/>
                    </a:ext>
                  </a:extLst>
                </a:gridCol>
                <a:gridCol w="334478">
                  <a:extLst>
                    <a:ext uri="{9D8B030D-6E8A-4147-A177-3AD203B41FA5}">
                      <a16:colId xmlns:a16="http://schemas.microsoft.com/office/drawing/2014/main" val="780450317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307433678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3122884341"/>
                    </a:ext>
                  </a:extLst>
                </a:gridCol>
                <a:gridCol w="351323">
                  <a:extLst>
                    <a:ext uri="{9D8B030D-6E8A-4147-A177-3AD203B41FA5}">
                      <a16:colId xmlns:a16="http://schemas.microsoft.com/office/drawing/2014/main" val="2967466292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629016449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1837264200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3986776036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1316459983"/>
                    </a:ext>
                  </a:extLst>
                </a:gridCol>
                <a:gridCol w="300190">
                  <a:extLst>
                    <a:ext uri="{9D8B030D-6E8A-4147-A177-3AD203B41FA5}">
                      <a16:colId xmlns:a16="http://schemas.microsoft.com/office/drawing/2014/main" val="3592070487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479021255"/>
                    </a:ext>
                  </a:extLst>
                </a:gridCol>
                <a:gridCol w="300189">
                  <a:extLst>
                    <a:ext uri="{9D8B030D-6E8A-4147-A177-3AD203B41FA5}">
                      <a16:colId xmlns:a16="http://schemas.microsoft.com/office/drawing/2014/main" val="565839325"/>
                    </a:ext>
                  </a:extLst>
                </a:gridCol>
              </a:tblGrid>
              <a:tr h="66097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(5/13~5/17)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(5/20~5/24)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(5/27~5/31)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(6/3~6/7)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(6/10~6/14)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en-US" altLang="ko-KR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(6/17~6/21)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358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80773"/>
                  </a:ext>
                </a:extLst>
              </a:tr>
              <a:tr h="444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계획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  <a:endParaRPr lang="en-US" altLang="ko-KR" b="1" dirty="0">
                        <a:solidFill>
                          <a:srgbClr val="003580"/>
                        </a:solidFill>
                      </a:endParaRP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25467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요구분석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/DB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895655"/>
                  </a:ext>
                </a:extLst>
              </a:tr>
              <a:tr h="395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개발 및 구현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7611"/>
                  </a:ext>
                </a:extLst>
              </a:tr>
              <a:tr h="389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테스트</a:t>
                      </a:r>
                      <a:r>
                        <a:rPr lang="en-US" altLang="ko-KR" b="1" dirty="0">
                          <a:solidFill>
                            <a:srgbClr val="003580"/>
                          </a:solidFill>
                        </a:rPr>
                        <a:t>/</a:t>
                      </a:r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디버깅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900445"/>
                  </a:ext>
                </a:extLst>
              </a:tr>
              <a:tr h="368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003580"/>
                          </a:solidFill>
                        </a:rPr>
                        <a:t>발표준비</a:t>
                      </a:r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8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0266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8777EE-1505-47F9-9BE9-51B18218D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07747"/>
            <a:ext cx="9847152" cy="44279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958CAA-716A-4B48-9D7D-766CFBD9078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</p:spTree>
    <p:extLst>
      <p:ext uri="{BB962C8B-B14F-4D97-AF65-F5344CB8AC3E}">
        <p14:creationId xmlns:p14="http://schemas.microsoft.com/office/powerpoint/2010/main" val="1581367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35004D-BE46-493E-A9FF-71A6E218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259" y="1700471"/>
            <a:ext cx="7005482" cy="5157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93259" y="394575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7D0C4C-B0D9-4578-8EFF-3CBF388AC7B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952259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F47188-2448-4A10-84BE-C7EAD40C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17" y="1702831"/>
            <a:ext cx="7073966" cy="5155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59017" y="4452431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651B0-B0B7-42A4-BF7A-B1DE04983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6988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5A1928-6A5D-4EF3-9F08-E7574BC5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041" y="1702831"/>
            <a:ext cx="7097917" cy="5160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E5F9D5D1-E08B-4BD9-B79C-258C3FA1C0DE}"/>
              </a:ext>
            </a:extLst>
          </p:cNvPr>
          <p:cNvSpPr/>
          <p:nvPr/>
        </p:nvSpPr>
        <p:spPr>
          <a:xfrm>
            <a:off x="2570794" y="5055215"/>
            <a:ext cx="1849949" cy="3334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4D6E6-9FEA-4A27-9872-9B4D46E6568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0411845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EBC08-4A10-4F22-A7E3-9D8AA15B6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8" y="1702831"/>
            <a:ext cx="7118124" cy="51551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5227D1-D836-43D7-863D-C902D903C45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  <a:endParaRPr lang="en-US" altLang="ko-KR" sz="2800" b="1" dirty="0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CC897BB1-3112-43F5-B5F9-AB96AEA766B9}"/>
              </a:ext>
            </a:extLst>
          </p:cNvPr>
          <p:cNvSpPr/>
          <p:nvPr/>
        </p:nvSpPr>
        <p:spPr>
          <a:xfrm>
            <a:off x="2536938" y="6564086"/>
            <a:ext cx="1139712" cy="3033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518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예약 목록</a:t>
            </a:r>
          </a:p>
        </p:txBody>
      </p:sp>
    </p:spTree>
    <p:extLst>
      <p:ext uri="{BB962C8B-B14F-4D97-AF65-F5344CB8AC3E}">
        <p14:creationId xmlns:p14="http://schemas.microsoft.com/office/powerpoint/2010/main" val="35396354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8281" y="2332877"/>
            <a:ext cx="6633688" cy="452512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5971065" y="5041232"/>
            <a:ext cx="982185" cy="48326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C4520-B2EC-4DEA-9F4B-AC537EC562C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556007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73BC7-B35C-478B-A0F1-234A62401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464255"/>
            <a:ext cx="8901800" cy="4369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67FA09-7227-4D9C-9C77-AAC1A6C0409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3122671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2B24F8-001D-4431-928E-83FD49566F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2" y="2270916"/>
            <a:ext cx="8166887" cy="4587084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C26C2CEF-7298-4538-8EDD-9A5F2519A1E6}"/>
              </a:ext>
            </a:extLst>
          </p:cNvPr>
          <p:cNvSpPr/>
          <p:nvPr/>
        </p:nvSpPr>
        <p:spPr>
          <a:xfrm>
            <a:off x="9437807" y="3036330"/>
            <a:ext cx="666581" cy="36740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DD9BA-10B4-475F-96EB-3A5DDE31944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301891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81655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80984C-DD29-470D-AED7-940B6297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0E6CE0-51DB-4617-95B0-F0854BF27CD3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Database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961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5B02AA-DBF8-4B00-9778-CC3B900A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A8D499-76C2-4B98-AF7D-EBA4C1502478}"/>
              </a:ext>
            </a:extLst>
          </p:cNvPr>
          <p:cNvSpPr/>
          <p:nvPr/>
        </p:nvSpPr>
        <p:spPr>
          <a:xfrm>
            <a:off x="7373923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3731-116B-4E4A-A036-C418F98F59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568233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C3C1D67-4AF9-4474-B78A-90C24D93D1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19" y="2464255"/>
            <a:ext cx="4864761" cy="3851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038087-0C17-44C9-99DC-BA233CFD4A2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338101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56E56C-7EFF-42D2-845F-3B5877220B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02" y="2366664"/>
            <a:ext cx="4810796" cy="43821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0DBA9F-F686-481B-8D44-C3470A6150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584670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FC0389-372B-4893-BC6F-F152FA7BF9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07" y="2174812"/>
            <a:ext cx="5096586" cy="4686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A62C01-4440-4A47-AC5E-BF9D790A79B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66526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48D9E2-EF6D-4E89-A9EA-2A8B142C95E7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92DA45-4EFC-4C5D-9239-EC1F47A27F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4" y="2165866"/>
            <a:ext cx="459169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531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7730C-A557-4F65-AAB4-CD971EBAE38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C3448-12CE-426F-A390-226F08630E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97" y="1837624"/>
            <a:ext cx="452500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0450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78CDB6-103C-48C3-AD52-2390D7CA7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3150" y="2028825"/>
            <a:ext cx="4838700" cy="4829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BBC34A-F268-440D-9D96-3E47F35E9A8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84099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02190-5338-40A9-98E9-D158961386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664"/>
            <a:ext cx="7984597" cy="4491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BE744-BF86-4C1C-A114-A59672972F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66" y="2565915"/>
            <a:ext cx="1933845" cy="3115110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29CC8F3D-5A24-48A8-8A41-2A96BB9E0CAB}"/>
              </a:ext>
            </a:extLst>
          </p:cNvPr>
          <p:cNvSpPr/>
          <p:nvPr/>
        </p:nvSpPr>
        <p:spPr>
          <a:xfrm>
            <a:off x="8719565" y="3873606"/>
            <a:ext cx="1933845" cy="480280"/>
          </a:xfrm>
          <a:prstGeom prst="borderCallout1">
            <a:avLst>
              <a:gd name="adj1" fmla="val 51734"/>
              <a:gd name="adj2" fmla="val -800"/>
              <a:gd name="adj3" fmla="val 311108"/>
              <a:gd name="adj4" fmla="val -36777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EA3C-0E07-4857-9E6F-8150646B7FC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828939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339552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EA26C-7FF1-45CF-ABA2-DF40C5BDF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2447422"/>
            <a:ext cx="7841027" cy="441057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D21480-EE0E-4FBE-A08A-3E2A6D643090}"/>
              </a:ext>
            </a:extLst>
          </p:cNvPr>
          <p:cNvSpPr/>
          <p:nvPr/>
        </p:nvSpPr>
        <p:spPr>
          <a:xfrm>
            <a:off x="7810500" y="2759978"/>
            <a:ext cx="436577" cy="276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EC05A-4CC7-4A76-A574-07F4B9871AE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4131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487253"/>
              </p:ext>
            </p:extLst>
          </p:nvPr>
        </p:nvGraphicFramePr>
        <p:xfrm>
          <a:off x="1682300" y="2309740"/>
          <a:ext cx="9290500" cy="451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HOMEPAGE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숙소홈페이지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숙소시설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625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36DC0-0507-4A8D-BA99-D32A52862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312" y="2645227"/>
            <a:ext cx="4371975" cy="4200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36040-E3CB-48C0-8416-9828E9D927C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64090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8A591-266C-422A-ADDC-BBA87C48CB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2700" y="2565915"/>
            <a:ext cx="4267200" cy="4210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681B66-3D03-40CB-99D3-03B2FC38BF1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956316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D379F0-D7CF-43D7-BB38-94571037E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26975" y="2552700"/>
            <a:ext cx="4438650" cy="430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2A1A0E-B459-4986-919A-CABE4DF8956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4601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7BBC90-E190-406B-ADC3-89DC23E93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37" y="2752725"/>
            <a:ext cx="4505325" cy="4105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F5157F-3993-4978-8678-425E48F5695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740608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9A6B89-0F6C-4998-9709-57DA81555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5987" y="2103741"/>
            <a:ext cx="5000625" cy="4629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329BF8-AC4A-4F2D-A214-38659E54980B}"/>
              </a:ext>
            </a:extLst>
          </p:cNvPr>
          <p:cNvSpPr/>
          <p:nvPr/>
        </p:nvSpPr>
        <p:spPr>
          <a:xfrm>
            <a:off x="4748169" y="3506598"/>
            <a:ext cx="1837189" cy="234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12CFD-F0CA-4213-8902-3DFDC4D24C30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3035831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A89C22-6590-4182-B92F-8607CA6606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E6FB84-EBA6-498B-A8B5-35141784DEE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2882704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878F72-9958-4E16-91D5-2B87055F9B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4600" y="2072827"/>
            <a:ext cx="4343400" cy="4305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AAA206-584D-4E9E-AF0D-F24657C619BA}"/>
              </a:ext>
            </a:extLst>
          </p:cNvPr>
          <p:cNvSpPr/>
          <p:nvPr/>
        </p:nvSpPr>
        <p:spPr>
          <a:xfrm>
            <a:off x="4806892" y="5050172"/>
            <a:ext cx="1870745" cy="310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04ABA3-4B96-485A-9B5D-A71D5815178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4884302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70844-1586-4130-AB5C-B789D93A6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2225" y="1702831"/>
            <a:ext cx="4733925" cy="4638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00A40B-EAEF-408C-8261-C72ED9566D74}"/>
              </a:ext>
            </a:extLst>
          </p:cNvPr>
          <p:cNvSpPr/>
          <p:nvPr/>
        </p:nvSpPr>
        <p:spPr>
          <a:xfrm>
            <a:off x="3489820" y="1724602"/>
            <a:ext cx="4387442" cy="1228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21372A-FDD4-4BE2-BF3F-B6ED49E80D7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73652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C046CF-3255-48B0-A3DB-831796447B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526" y="2936607"/>
            <a:ext cx="9313548" cy="1346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5DAEBF-2E68-484E-B9B1-14D2236E4DFA}"/>
              </a:ext>
            </a:extLst>
          </p:cNvPr>
          <p:cNvSpPr/>
          <p:nvPr/>
        </p:nvSpPr>
        <p:spPr>
          <a:xfrm>
            <a:off x="4719623" y="3620414"/>
            <a:ext cx="2625754" cy="662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EA7607-5757-4053-9376-A815AE9C0D22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A694B7-4BCB-4043-8D8F-620F2F5B93AD}"/>
              </a:ext>
            </a:extLst>
          </p:cNvPr>
          <p:cNvSpPr/>
          <p:nvPr/>
        </p:nvSpPr>
        <p:spPr>
          <a:xfrm>
            <a:off x="2382473" y="3875714"/>
            <a:ext cx="722677" cy="117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959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17F125-D93D-4504-B99C-88600B4886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44" y="2349162"/>
            <a:ext cx="8015711" cy="4508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098ED-F88D-4731-AE43-A1715B5EAC5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73020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ACCOMODATION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77169"/>
              </p:ext>
            </p:extLst>
          </p:nvPr>
        </p:nvGraphicFramePr>
        <p:xfrm>
          <a:off x="1682300" y="2309740"/>
          <a:ext cx="92905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숙소소개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POLICY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숙소정책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체크아웃가능시간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사용가능카드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HEADNAME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숙소주인이름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NEARBY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숙소근처시설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3466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29921405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16094-D693-45A1-B4B7-424BBD6557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918"/>
            <a:ext cx="8016145" cy="4509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B5728-6E09-48F7-A1B4-1D3973C4E9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64" y="2464255"/>
            <a:ext cx="2229161" cy="3105583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45A72658-69DA-464A-B485-AA57152E183F}"/>
              </a:ext>
            </a:extLst>
          </p:cNvPr>
          <p:cNvSpPr/>
          <p:nvPr/>
        </p:nvSpPr>
        <p:spPr>
          <a:xfrm>
            <a:off x="8870464" y="3206691"/>
            <a:ext cx="2229161" cy="585133"/>
          </a:xfrm>
          <a:prstGeom prst="borderCallout1">
            <a:avLst>
              <a:gd name="adj1" fmla="val 45165"/>
              <a:gd name="adj2" fmla="val -770"/>
              <a:gd name="adj3" fmla="val -16411"/>
              <a:gd name="adj4" fmla="val -10480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59BD20-D046-4203-A794-0239142F954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1588061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72364-CAF3-4B04-8779-CAF8B26461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7" y="2348918"/>
            <a:ext cx="8016146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927727-ED50-4803-82C5-83D1AF537F2D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0232286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8779BA-0C39-413C-829F-4FA87FE175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54" y="2344724"/>
            <a:ext cx="8016146" cy="45090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3284FE-70C7-4191-978A-8A1489E6FF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5" y="2849796"/>
            <a:ext cx="1609950" cy="2305372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8D28B32-2F22-4B55-B77D-9C144BDDCDB1}"/>
              </a:ext>
            </a:extLst>
          </p:cNvPr>
          <p:cNvSpPr/>
          <p:nvPr/>
        </p:nvSpPr>
        <p:spPr>
          <a:xfrm>
            <a:off x="1138863" y="2677130"/>
            <a:ext cx="1736212" cy="2675045"/>
          </a:xfrm>
          <a:prstGeom prst="borderCallout1">
            <a:avLst>
              <a:gd name="adj1" fmla="val 29726"/>
              <a:gd name="adj2" fmla="val 99899"/>
              <a:gd name="adj3" fmla="val -1337"/>
              <a:gd name="adj4" fmla="val 17329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59BEC-2A77-4DD8-9EC9-3BFD6298B80A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044189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310B2-A614-40BD-BDAE-2BC21DC3F6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645227"/>
            <a:ext cx="7772400" cy="3829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CBEC75-CD31-4A07-8659-B12E5498BB60}"/>
              </a:ext>
            </a:extLst>
          </p:cNvPr>
          <p:cNvSpPr/>
          <p:nvPr/>
        </p:nvSpPr>
        <p:spPr>
          <a:xfrm>
            <a:off x="2172749" y="3917659"/>
            <a:ext cx="847288" cy="302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ED6E6-25CC-49E3-8ADE-9A182341C5A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598631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EED3B0-0186-47ED-9EEC-FE9D8C566B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507" y="2464255"/>
            <a:ext cx="5562600" cy="417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17439E-83E4-4766-B69D-C1F699C6CF1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5347066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096EE7-49EC-4B2B-9D89-AD0A3DBF33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773" y="2348919"/>
            <a:ext cx="6144151" cy="45090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93727F-E949-40E4-AE36-34DA5BA844E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979202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A7EC44-C7E7-4553-9AE6-F9124BFE07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940" y="2348918"/>
            <a:ext cx="6136420" cy="4509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E6C41D-4626-439E-BABF-24AF028F5D85}"/>
              </a:ext>
            </a:extLst>
          </p:cNvPr>
          <p:cNvSpPr/>
          <p:nvPr/>
        </p:nvSpPr>
        <p:spPr>
          <a:xfrm>
            <a:off x="2322940" y="5452844"/>
            <a:ext cx="1535995" cy="2432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8C7C6-784B-4866-ADCF-CF73204C4B6B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8497111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7AB68-5F2F-4923-BEC0-F66E17202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9300" y="2666998"/>
            <a:ext cx="1876425" cy="3752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F9168A-F441-4E28-BA55-EE43B31F8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262" y="1724602"/>
            <a:ext cx="7000875" cy="5124450"/>
          </a:xfrm>
          <a:prstGeom prst="rect">
            <a:avLst/>
          </a:prstGeom>
        </p:spPr>
      </p:pic>
      <p:sp>
        <p:nvSpPr>
          <p:cNvPr id="20" name="설명선: 선 19">
            <a:extLst>
              <a:ext uri="{FF2B5EF4-FFF2-40B4-BE49-F238E27FC236}">
                <a16:creationId xmlns:a16="http://schemas.microsoft.com/office/drawing/2014/main" id="{6FEF454D-2FE0-48FB-B3C0-68DD97D18549}"/>
              </a:ext>
            </a:extLst>
          </p:cNvPr>
          <p:cNvSpPr/>
          <p:nvPr/>
        </p:nvSpPr>
        <p:spPr>
          <a:xfrm>
            <a:off x="3877990" y="6186505"/>
            <a:ext cx="1868469" cy="466686"/>
          </a:xfrm>
          <a:prstGeom prst="borderCallout1">
            <a:avLst>
              <a:gd name="adj1" fmla="val 38750"/>
              <a:gd name="adj2" fmla="val -1625"/>
              <a:gd name="adj3" fmla="val -125232"/>
              <a:gd name="adj4" fmla="val -8675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097A9-CB55-4E0F-906C-11AB7E4B4FDC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6790513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0FB45-7C5A-4572-8CFA-8A7AE0C9DB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65" y="2565915"/>
            <a:ext cx="4439270" cy="38200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EDEA96-B323-4185-BE4F-AF15B0B4C517}"/>
              </a:ext>
            </a:extLst>
          </p:cNvPr>
          <p:cNvSpPr/>
          <p:nvPr/>
        </p:nvSpPr>
        <p:spPr>
          <a:xfrm>
            <a:off x="3305262" y="5838738"/>
            <a:ext cx="956345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93858-3741-43BD-8565-02868ACFD413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6485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495591"/>
              </p:ext>
            </p:extLst>
          </p:nvPr>
        </p:nvGraphicFramePr>
        <p:xfrm>
          <a:off x="1682300" y="2309740"/>
          <a:ext cx="9290500" cy="4069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UNIQUE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26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PROFILEPHOTO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프로필이미지파일명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13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NICKNAME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6509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455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등록된 카드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9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442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E2D955-BB91-4F7D-800C-68BAC7F79C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589087"/>
            <a:ext cx="8029575" cy="10953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F74AA28-737B-4FAA-8A3A-152FB7F3E7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5" y="4197537"/>
            <a:ext cx="7983064" cy="11050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92B534-AD30-477C-9651-D8E5601CCD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3" y="5807237"/>
            <a:ext cx="3543795" cy="89547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7B07F226-790D-43B5-8E50-51684FCBE260}"/>
              </a:ext>
            </a:extLst>
          </p:cNvPr>
          <p:cNvSpPr/>
          <p:nvPr/>
        </p:nvSpPr>
        <p:spPr>
          <a:xfrm>
            <a:off x="3652160" y="3692891"/>
            <a:ext cx="327170" cy="426103"/>
          </a:xfrm>
          <a:prstGeom prst="downArrow">
            <a:avLst/>
          </a:prstGeom>
          <a:solidFill>
            <a:srgbClr val="C00000"/>
          </a:solidFill>
          <a:ln>
            <a:solidFill>
              <a:srgbClr val="0035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CF1AF6C-EBAA-4467-B812-A3E5ED31C2CE}"/>
              </a:ext>
            </a:extLst>
          </p:cNvPr>
          <p:cNvSpPr/>
          <p:nvPr/>
        </p:nvSpPr>
        <p:spPr>
          <a:xfrm>
            <a:off x="3672794" y="5302591"/>
            <a:ext cx="327170" cy="42610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B42284-D705-4A55-B157-8D011B66337A}"/>
              </a:ext>
            </a:extLst>
          </p:cNvPr>
          <p:cNvSpPr/>
          <p:nvPr/>
        </p:nvSpPr>
        <p:spPr>
          <a:xfrm>
            <a:off x="2070100" y="2970706"/>
            <a:ext cx="4382134" cy="310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744DC-7A5B-4B36-BE9E-2EF3AD174FF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037194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28B437-3A18-44DD-9E8D-20CC0F1B2A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887" y="2476500"/>
            <a:ext cx="3590925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6301E4-EEBD-491D-880B-F697CB5DD8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758" y="2464255"/>
            <a:ext cx="3505200" cy="379095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60C8516-9DC5-42A0-A201-A76D1F6E7226}"/>
              </a:ext>
            </a:extLst>
          </p:cNvPr>
          <p:cNvSpPr/>
          <p:nvPr/>
        </p:nvSpPr>
        <p:spPr>
          <a:xfrm>
            <a:off x="5293453" y="3909270"/>
            <a:ext cx="52850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02779A-78AD-42BF-9E36-21EDBA20EC5A}"/>
              </a:ext>
            </a:extLst>
          </p:cNvPr>
          <p:cNvSpPr/>
          <p:nvPr/>
        </p:nvSpPr>
        <p:spPr>
          <a:xfrm>
            <a:off x="1131887" y="3808602"/>
            <a:ext cx="864693" cy="377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4CD33-B541-4401-A6D3-02C0085D6356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6092952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3FFD2-9585-4614-B24E-08173EBC4C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9959" y="2753555"/>
            <a:ext cx="3514725" cy="3800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F9E3E0-A4DD-4734-A376-C2789C8BF6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175" y="2753555"/>
            <a:ext cx="3600450" cy="2124075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6F35831-B5E9-4E35-9504-0CEB1EFEFEE0}"/>
              </a:ext>
            </a:extLst>
          </p:cNvPr>
          <p:cNvSpPr/>
          <p:nvPr/>
        </p:nvSpPr>
        <p:spPr>
          <a:xfrm>
            <a:off x="5460100" y="4186106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C197A6-4B41-4C81-A7AD-DB7A3C9F7CC3}"/>
              </a:ext>
            </a:extLst>
          </p:cNvPr>
          <p:cNvSpPr/>
          <p:nvPr/>
        </p:nvSpPr>
        <p:spPr>
          <a:xfrm>
            <a:off x="7751428" y="3791824"/>
            <a:ext cx="2544197" cy="260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DC6C00-1624-41A1-B3C7-54A94C95DFAF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9147892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AAECF8-A8C7-4D54-B372-FFAF63603C91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4F205B-8BA1-470E-8AD4-C2416FB73C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973175"/>
            <a:ext cx="3600450" cy="212407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229939E-2AA4-46F3-AA9C-D9694F6AB368}"/>
              </a:ext>
            </a:extLst>
          </p:cNvPr>
          <p:cNvSpPr/>
          <p:nvPr/>
        </p:nvSpPr>
        <p:spPr>
          <a:xfrm>
            <a:off x="5173900" y="4035212"/>
            <a:ext cx="572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41A0C5-CDAE-4DA3-8FDC-B451C2F855E6}"/>
              </a:ext>
            </a:extLst>
          </p:cNvPr>
          <p:cNvSpPr/>
          <p:nvPr/>
        </p:nvSpPr>
        <p:spPr>
          <a:xfrm>
            <a:off x="1154127" y="3968100"/>
            <a:ext cx="632728" cy="2937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530D9E-4632-4AAB-892C-961F2F0147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709" y="2274331"/>
            <a:ext cx="4305300" cy="1257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34258D-55B9-4D1B-8BA1-BD0D77D313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0896" y="3902527"/>
            <a:ext cx="3590925" cy="1905000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3207C7D5-A262-4DA4-83A8-A3840D0CDE1F}"/>
              </a:ext>
            </a:extLst>
          </p:cNvPr>
          <p:cNvSpPr/>
          <p:nvPr/>
        </p:nvSpPr>
        <p:spPr>
          <a:xfrm>
            <a:off x="6669248" y="2645227"/>
            <a:ext cx="1958859" cy="341254"/>
          </a:xfrm>
          <a:prstGeom prst="borderCallout1">
            <a:avLst>
              <a:gd name="adj1" fmla="val 65456"/>
              <a:gd name="adj2" fmla="val -149"/>
              <a:gd name="adj3" fmla="val 403559"/>
              <a:gd name="adj4" fmla="val -24980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804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F781F3-EA8C-42E1-8661-859371E01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850" y="2666997"/>
            <a:ext cx="1485900" cy="1628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1E9DF2-CF6C-44A5-A624-F750F58AD1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7350" y="2666997"/>
            <a:ext cx="1790700" cy="291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1336B4-6E03-4D9C-8E6A-40234E705F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3550" y="3481385"/>
            <a:ext cx="3009900" cy="3009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929950-0931-4DD3-806B-D6D9FEE43B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550" y="1993840"/>
            <a:ext cx="3924300" cy="11239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A30BC9-4DD6-4C07-9664-4F45281BE8E1}"/>
              </a:ext>
            </a:extLst>
          </p:cNvPr>
          <p:cNvSpPr/>
          <p:nvPr/>
        </p:nvSpPr>
        <p:spPr>
          <a:xfrm>
            <a:off x="679508" y="3707934"/>
            <a:ext cx="1208015" cy="2936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D1DA97FD-929F-41C7-B99A-2B760B9D0220}"/>
              </a:ext>
            </a:extLst>
          </p:cNvPr>
          <p:cNvSpPr/>
          <p:nvPr/>
        </p:nvSpPr>
        <p:spPr>
          <a:xfrm>
            <a:off x="3009812" y="4647502"/>
            <a:ext cx="748456" cy="338834"/>
          </a:xfrm>
          <a:prstGeom prst="borderCallout1">
            <a:avLst>
              <a:gd name="adj1" fmla="val 26177"/>
              <a:gd name="adj2" fmla="val 103751"/>
              <a:gd name="adj3" fmla="val -593115"/>
              <a:gd name="adj4" fmla="val 6666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6B4580-5DC4-4C65-9E30-4833C3A3D9A0}"/>
              </a:ext>
            </a:extLst>
          </p:cNvPr>
          <p:cNvCxnSpPr>
            <a:cxnSpLocks/>
          </p:cNvCxnSpPr>
          <p:nvPr/>
        </p:nvCxnSpPr>
        <p:spPr>
          <a:xfrm>
            <a:off x="3758268" y="4875642"/>
            <a:ext cx="4236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4C862A-B1AE-422A-BEAA-AA2931C139E5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770049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763DD3-BEED-43E7-A93C-490106CBEA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9500" y="2843212"/>
            <a:ext cx="3181350" cy="11715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105690-1C6B-41C3-BEAD-DF41FF214F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8787" y="2843212"/>
            <a:ext cx="3324225" cy="2771775"/>
          </a:xfrm>
          <a:prstGeom prst="rect">
            <a:avLst/>
          </a:prstGeom>
        </p:spPr>
      </p:pic>
      <p:sp>
        <p:nvSpPr>
          <p:cNvPr id="27" name="설명선: 선 26">
            <a:extLst>
              <a:ext uri="{FF2B5EF4-FFF2-40B4-BE49-F238E27FC236}">
                <a16:creationId xmlns:a16="http://schemas.microsoft.com/office/drawing/2014/main" id="{38F0DA10-D48D-4B7B-914C-01A82AA0F5E4}"/>
              </a:ext>
            </a:extLst>
          </p:cNvPr>
          <p:cNvSpPr/>
          <p:nvPr/>
        </p:nvSpPr>
        <p:spPr>
          <a:xfrm>
            <a:off x="3105150" y="5041783"/>
            <a:ext cx="1794021" cy="352338"/>
          </a:xfrm>
          <a:prstGeom prst="borderCallout1">
            <a:avLst>
              <a:gd name="adj1" fmla="val 52083"/>
              <a:gd name="adj2" fmla="val 99685"/>
              <a:gd name="adj3" fmla="val -458928"/>
              <a:gd name="adj4" fmla="val 214643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357AB5-8EE9-4E10-BFD7-D773DCA8DDE9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3730978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37656987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2FED8-C324-4EEA-A6D3-E95B722085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734" y="1993840"/>
            <a:ext cx="6535730" cy="469280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DC11B3B0-0601-4533-B10A-06855DD6E6CD}"/>
              </a:ext>
            </a:extLst>
          </p:cNvPr>
          <p:cNvSpPr/>
          <p:nvPr/>
        </p:nvSpPr>
        <p:spPr>
          <a:xfrm>
            <a:off x="4623905" y="2512956"/>
            <a:ext cx="1672390" cy="104674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2892-9983-4262-840B-BA9DDC49B114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</p:spTree>
    <p:extLst>
      <p:ext uri="{BB962C8B-B14F-4D97-AF65-F5344CB8AC3E}">
        <p14:creationId xmlns:p14="http://schemas.microsoft.com/office/powerpoint/2010/main" val="278593103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802270"/>
            <a:ext cx="6925630" cy="1391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5281863" y="2464255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938DCF9-7D65-42D9-ADA7-1873AE3B0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2963" y="3359983"/>
            <a:ext cx="9194672" cy="338686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32FA93-258B-44C6-8CDD-B3DF2BD38DF4}"/>
              </a:ext>
            </a:extLst>
          </p:cNvPr>
          <p:cNvCxnSpPr/>
          <p:nvPr/>
        </p:nvCxnSpPr>
        <p:spPr>
          <a:xfrm flipH="1">
            <a:off x="5281863" y="3036330"/>
            <a:ext cx="464437" cy="1373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36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1C608B-5A3E-43A7-8B4F-D6BF09E29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9685" y="1702831"/>
            <a:ext cx="6925630" cy="13914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BF4AD39C-C35D-4A98-857C-5E5AB07EF90C}"/>
              </a:ext>
            </a:extLst>
          </p:cNvPr>
          <p:cNvSpPr/>
          <p:nvPr/>
        </p:nvSpPr>
        <p:spPr>
          <a:xfrm>
            <a:off x="6603884" y="2359189"/>
            <a:ext cx="1383632" cy="5720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0DE6F-BA0A-47DE-A710-F72AF89DD8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5100" y="3097050"/>
            <a:ext cx="8217568" cy="376095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6CB764-18F1-423C-92D5-E5DB76417F95}"/>
              </a:ext>
            </a:extLst>
          </p:cNvPr>
          <p:cNvCxnSpPr/>
          <p:nvPr/>
        </p:nvCxnSpPr>
        <p:spPr>
          <a:xfrm>
            <a:off x="7581900" y="2931264"/>
            <a:ext cx="563479" cy="1327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93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01062"/>
              </p:ext>
            </p:extLst>
          </p:nvPr>
        </p:nvGraphicFramePr>
        <p:xfrm>
          <a:off x="1682300" y="3396668"/>
          <a:ext cx="9290500" cy="191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ANSWER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5980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7C5601-A19F-40FA-ABBF-E02DCA54F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174812"/>
            <a:ext cx="8317600" cy="44225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2A1FBD49-A12C-4D99-AAAE-AFCFBF62A5D1}"/>
              </a:ext>
            </a:extLst>
          </p:cNvPr>
          <p:cNvSpPr/>
          <p:nvPr/>
        </p:nvSpPr>
        <p:spPr>
          <a:xfrm>
            <a:off x="3937000" y="4800600"/>
            <a:ext cx="5158874" cy="723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840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B44F0-A8EE-45EF-A70B-E4B4E4189B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6072299" cy="30602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D460F5-072E-468C-A0F0-9C082F5CA2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9568" y="2565915"/>
            <a:ext cx="5606163" cy="306024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9C9FB8-12D4-40C6-BEB4-12845F3C7D90}"/>
              </a:ext>
            </a:extLst>
          </p:cNvPr>
          <p:cNvCxnSpPr/>
          <p:nvPr/>
        </p:nvCxnSpPr>
        <p:spPr>
          <a:xfrm>
            <a:off x="364624" y="4089306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185EC2-08CE-48C7-818A-2F351A34C8DE}"/>
              </a:ext>
            </a:extLst>
          </p:cNvPr>
          <p:cNvCxnSpPr/>
          <p:nvPr/>
        </p:nvCxnSpPr>
        <p:spPr>
          <a:xfrm>
            <a:off x="9442864" y="4125400"/>
            <a:ext cx="256272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04638146-BDDD-49F0-96FB-680AB527F661}"/>
              </a:ext>
            </a:extLst>
          </p:cNvPr>
          <p:cNvSpPr/>
          <p:nvPr/>
        </p:nvSpPr>
        <p:spPr>
          <a:xfrm>
            <a:off x="7194884" y="4367463"/>
            <a:ext cx="4831318" cy="86627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222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19CE4E-060B-41E7-9738-1722AA8D48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798" y="2464255"/>
            <a:ext cx="5079969" cy="435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BB746C-448C-4665-AE35-1DD051001F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1587" y="6096001"/>
            <a:ext cx="4157753" cy="73278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C33F49-4891-4A08-AD42-2E595E2219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6300" y="2323726"/>
            <a:ext cx="5169248" cy="3794946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009F597-4B12-40BB-AB5F-5676F97CA838}"/>
              </a:ext>
            </a:extLst>
          </p:cNvPr>
          <p:cNvSpPr/>
          <p:nvPr/>
        </p:nvSpPr>
        <p:spPr>
          <a:xfrm>
            <a:off x="6791587" y="6118672"/>
            <a:ext cx="4123961" cy="7101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8AC6B2-0DB6-42F0-8C35-B4745043D120}"/>
              </a:ext>
            </a:extLst>
          </p:cNvPr>
          <p:cNvCxnSpPr/>
          <p:nvPr/>
        </p:nvCxnSpPr>
        <p:spPr>
          <a:xfrm>
            <a:off x="165798" y="2887579"/>
            <a:ext cx="13501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BD1943B-6474-425C-8135-DE3292D2E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6650" y="1718485"/>
            <a:ext cx="42957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516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8F95F9-9A12-4594-B7DA-A04C544099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125" y="2565915"/>
            <a:ext cx="7763739" cy="4290966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533B7C97-C975-48DD-B38E-C3ECEEB552C7}"/>
              </a:ext>
            </a:extLst>
          </p:cNvPr>
          <p:cNvSpPr/>
          <p:nvPr/>
        </p:nvSpPr>
        <p:spPr>
          <a:xfrm>
            <a:off x="7348762" y="5524501"/>
            <a:ext cx="1686954" cy="6958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534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4A9AA-1642-415C-A1D0-32D150812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183" y="1702831"/>
            <a:ext cx="6650734" cy="5142719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624BA19A-B0E9-4238-AD69-41FA86B6F7F1}"/>
              </a:ext>
            </a:extLst>
          </p:cNvPr>
          <p:cNvSpPr/>
          <p:nvPr/>
        </p:nvSpPr>
        <p:spPr>
          <a:xfrm>
            <a:off x="2927350" y="5137484"/>
            <a:ext cx="273050" cy="6136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958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354CA-9D99-4E00-9745-D71822BA1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9807" y="1913817"/>
            <a:ext cx="9677400" cy="48387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34193AAB-69C4-4D40-A094-297CE6CB11B9}"/>
              </a:ext>
            </a:extLst>
          </p:cNvPr>
          <p:cNvSpPr/>
          <p:nvPr/>
        </p:nvSpPr>
        <p:spPr>
          <a:xfrm>
            <a:off x="10154653" y="6118672"/>
            <a:ext cx="1720515" cy="73932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953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871A2-C570-46B9-88BB-E87F81D41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731" y="3036330"/>
            <a:ext cx="11332237" cy="334743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D930D7FB-4915-47A6-BC90-8A9C9A069299}"/>
              </a:ext>
            </a:extLst>
          </p:cNvPr>
          <p:cNvSpPr/>
          <p:nvPr/>
        </p:nvSpPr>
        <p:spPr>
          <a:xfrm>
            <a:off x="10864516" y="5612427"/>
            <a:ext cx="962526" cy="38248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528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A4CE-7DFB-43A8-96FD-B693CBB54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2979" y="2548040"/>
            <a:ext cx="8634053" cy="40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25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A68DC-3532-4DCD-AC85-982355821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1763" y="1790757"/>
            <a:ext cx="7781925" cy="486727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CC7CBB76-EA34-4A91-93CC-2C79A87B896C}"/>
              </a:ext>
            </a:extLst>
          </p:cNvPr>
          <p:cNvSpPr/>
          <p:nvPr/>
        </p:nvSpPr>
        <p:spPr>
          <a:xfrm>
            <a:off x="2562726" y="6096001"/>
            <a:ext cx="7483642" cy="58152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25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1E17B9-F521-4D35-B8ED-695EE83AAC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75815"/>
            <a:ext cx="8794139" cy="3857331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529FB9D-DA91-443C-8A37-D76E73407425}"/>
              </a:ext>
            </a:extLst>
          </p:cNvPr>
          <p:cNvSpPr/>
          <p:nvPr/>
        </p:nvSpPr>
        <p:spPr>
          <a:xfrm>
            <a:off x="2526632" y="5221705"/>
            <a:ext cx="578518" cy="77321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81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53332"/>
              </p:ext>
            </p:extLst>
          </p:nvPr>
        </p:nvGraphicFramePr>
        <p:xfrm>
          <a:off x="1682300" y="2309740"/>
          <a:ext cx="9290500" cy="1164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580E5D3-E575-465F-BF52-B54CFC918244}"/>
              </a:ext>
            </a:extLst>
          </p:cNvPr>
          <p:cNvSpPr txBox="1"/>
          <p:nvPr/>
        </p:nvSpPr>
        <p:spPr>
          <a:xfrm>
            <a:off x="348915" y="3819040"/>
            <a:ext cx="4247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ANSWERCATESUB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2E8922-24CF-4839-8D3C-E5E14F30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31692"/>
              </p:ext>
            </p:extLst>
          </p:nvPr>
        </p:nvGraphicFramePr>
        <p:xfrm>
          <a:off x="1682300" y="4475320"/>
          <a:ext cx="92905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43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MAINCATE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메인카테고리번호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216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SUBCATE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서브카테고리명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2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421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D66D53-60EE-4E3D-A0D7-9619FC99B6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3150" y="2072827"/>
            <a:ext cx="6527314" cy="473290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B107EC-1FFF-4B11-A195-DBAF223BC7CE}"/>
              </a:ext>
            </a:extLst>
          </p:cNvPr>
          <p:cNvCxnSpPr>
            <a:cxnSpLocks/>
          </p:cNvCxnSpPr>
          <p:nvPr/>
        </p:nvCxnSpPr>
        <p:spPr>
          <a:xfrm>
            <a:off x="4117474" y="5910695"/>
            <a:ext cx="5989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액자 20">
            <a:extLst>
              <a:ext uri="{FF2B5EF4-FFF2-40B4-BE49-F238E27FC236}">
                <a16:creationId xmlns:a16="http://schemas.microsoft.com/office/drawing/2014/main" id="{61651671-3BF7-413F-AC1F-77CAF4D80132}"/>
              </a:ext>
            </a:extLst>
          </p:cNvPr>
          <p:cNvSpPr/>
          <p:nvPr/>
        </p:nvSpPr>
        <p:spPr>
          <a:xfrm>
            <a:off x="5811253" y="5907505"/>
            <a:ext cx="890336" cy="31282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8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5E424-CDA4-418E-9C13-ADBB39F78C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2072826"/>
            <a:ext cx="7618025" cy="476261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8A045566-8888-4C7B-BD48-628208BB635C}"/>
              </a:ext>
            </a:extLst>
          </p:cNvPr>
          <p:cNvSpPr/>
          <p:nvPr/>
        </p:nvSpPr>
        <p:spPr>
          <a:xfrm>
            <a:off x="2755232" y="5366084"/>
            <a:ext cx="5872875" cy="51735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3174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B44506-31F2-4FCD-A1CA-913D5424B2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1933" y="2115773"/>
            <a:ext cx="8375649" cy="46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1378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8E77A-A2F4-4274-B452-4837F5CB5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13817"/>
            <a:ext cx="8718774" cy="4944183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D712422-4CC6-4287-856F-F24DF7F79615}"/>
              </a:ext>
            </a:extLst>
          </p:cNvPr>
          <p:cNvSpPr/>
          <p:nvPr/>
        </p:nvSpPr>
        <p:spPr>
          <a:xfrm>
            <a:off x="2259901" y="6352674"/>
            <a:ext cx="7092749" cy="50532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D9F44B1E-14C1-417D-8358-9236F9424203}"/>
              </a:ext>
            </a:extLst>
          </p:cNvPr>
          <p:cNvSpPr/>
          <p:nvPr/>
        </p:nvSpPr>
        <p:spPr>
          <a:xfrm>
            <a:off x="2973304" y="3688041"/>
            <a:ext cx="263692" cy="36094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6041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7C1DEB-5DB4-4999-8A15-2BB396EFDF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926" y="2448601"/>
            <a:ext cx="10963275" cy="4295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CE4CEA3-94DE-4162-92C5-6F1329E34A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71925" y="1702831"/>
            <a:ext cx="4248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000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D4410-CA31-483A-B8B2-5996C5F0A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5025" y="1904998"/>
            <a:ext cx="9409196" cy="4895477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3081F941-C725-49A8-83B5-82242F524E11}"/>
              </a:ext>
            </a:extLst>
          </p:cNvPr>
          <p:cNvSpPr/>
          <p:nvPr/>
        </p:nvSpPr>
        <p:spPr>
          <a:xfrm>
            <a:off x="2610853" y="6208295"/>
            <a:ext cx="8903368" cy="44516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A9FAA8-F6EE-416C-99D9-8645DBEBB6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9435" y="1708665"/>
            <a:ext cx="3000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7208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</a:p>
        </p:txBody>
      </p:sp>
    </p:spTree>
    <p:extLst>
      <p:ext uri="{BB962C8B-B14F-4D97-AF65-F5344CB8AC3E}">
        <p14:creationId xmlns:p14="http://schemas.microsoft.com/office/powerpoint/2010/main" val="34509789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A5E99B-D6BE-4B9E-AF5D-F79AECE500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9327" y="1883228"/>
            <a:ext cx="6878387" cy="4692043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B9185A51-3445-4CFE-9185-37EA61AC047E}"/>
              </a:ext>
            </a:extLst>
          </p:cNvPr>
          <p:cNvSpPr/>
          <p:nvPr/>
        </p:nvSpPr>
        <p:spPr>
          <a:xfrm>
            <a:off x="6032500" y="3994484"/>
            <a:ext cx="2991184" cy="78205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317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사업자 홈페이지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DE0D9-ECCF-4C1A-8754-2607725124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883228"/>
            <a:ext cx="9675463" cy="4543851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2608BC36-BB61-4F2B-9E87-59E2E578C094}"/>
              </a:ext>
            </a:extLst>
          </p:cNvPr>
          <p:cNvSpPr/>
          <p:nvPr/>
        </p:nvSpPr>
        <p:spPr>
          <a:xfrm>
            <a:off x="2601495" y="3200400"/>
            <a:ext cx="325855" cy="4572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0834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숙소 정보 변경</a:t>
            </a:r>
          </a:p>
        </p:txBody>
      </p:sp>
    </p:spTree>
    <p:extLst>
      <p:ext uri="{BB962C8B-B14F-4D97-AF65-F5344CB8AC3E}">
        <p14:creationId xmlns:p14="http://schemas.microsoft.com/office/powerpoint/2010/main" val="320103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pic>
        <p:nvPicPr>
          <p:cNvPr id="3" name="그래픽 2" descr="목록">
            <a:extLst>
              <a:ext uri="{FF2B5EF4-FFF2-40B4-BE49-F238E27FC236}">
                <a16:creationId xmlns:a16="http://schemas.microsoft.com/office/drawing/2014/main" id="{543F6945-7B1E-4CC4-8615-C8DE033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B2F0973-F427-4494-A21F-A5C31E7FEBED}"/>
              </a:ext>
            </a:extLst>
          </p:cNvPr>
          <p:cNvGrpSpPr/>
          <p:nvPr/>
        </p:nvGrpSpPr>
        <p:grpSpPr>
          <a:xfrm>
            <a:off x="920680" y="1441921"/>
            <a:ext cx="3545302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DFD95-E068-4911-8CE6-03A9AB85B7C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AB74BAFB-96EF-4223-BA56-F1BC686122BE}"/>
                </a:ext>
              </a:extLst>
            </p:cNvPr>
            <p:cNvSpPr/>
            <p:nvPr/>
          </p:nvSpPr>
          <p:spPr>
            <a:xfrm>
              <a:off x="927082" y="1444079"/>
              <a:ext cx="322698" cy="1842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9BE817-9BC6-49F0-B090-009D738390CD}"/>
              </a:ext>
            </a:extLst>
          </p:cNvPr>
          <p:cNvSpPr txBox="1"/>
          <p:nvPr/>
        </p:nvSpPr>
        <p:spPr>
          <a:xfrm>
            <a:off x="116805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6CB7-36C0-46B3-BFAE-69CFF99AC344}"/>
              </a:ext>
            </a:extLst>
          </p:cNvPr>
          <p:cNvSpPr txBox="1"/>
          <p:nvPr/>
        </p:nvSpPr>
        <p:spPr>
          <a:xfrm>
            <a:off x="116805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데이터베이스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7CDFA-99E6-4CA8-9334-A734B7471C9C}"/>
              </a:ext>
            </a:extLst>
          </p:cNvPr>
          <p:cNvSpPr txBox="1"/>
          <p:nvPr/>
        </p:nvSpPr>
        <p:spPr>
          <a:xfrm>
            <a:off x="116805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UML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77FA4-AD2A-43A0-97D9-7942C25574E3}"/>
              </a:ext>
            </a:extLst>
          </p:cNvPr>
          <p:cNvSpPr txBox="1"/>
          <p:nvPr/>
        </p:nvSpPr>
        <p:spPr>
          <a:xfrm>
            <a:off x="116805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상세설명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6554A-ED4C-41F6-9DC1-4336BF9C47D4}"/>
              </a:ext>
            </a:extLst>
          </p:cNvPr>
          <p:cNvSpPr txBox="1"/>
          <p:nvPr/>
        </p:nvSpPr>
        <p:spPr>
          <a:xfrm>
            <a:off x="116805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403CD1C-A392-4587-B71D-90AE2D7B1656}"/>
              </a:ext>
            </a:extLst>
          </p:cNvPr>
          <p:cNvCxnSpPr>
            <a:cxnSpLocks/>
          </p:cNvCxnSpPr>
          <p:nvPr/>
        </p:nvCxnSpPr>
        <p:spPr>
          <a:xfrm>
            <a:off x="114465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EED0BA5-F39D-4C9E-A295-2D590BF4D43D}"/>
              </a:ext>
            </a:extLst>
          </p:cNvPr>
          <p:cNvCxnSpPr>
            <a:cxnSpLocks/>
          </p:cNvCxnSpPr>
          <p:nvPr/>
        </p:nvCxnSpPr>
        <p:spPr>
          <a:xfrm>
            <a:off x="114465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5AA8927-0380-49E5-8376-3CE4B0EAF24B}"/>
              </a:ext>
            </a:extLst>
          </p:cNvPr>
          <p:cNvCxnSpPr>
            <a:cxnSpLocks/>
          </p:cNvCxnSpPr>
          <p:nvPr/>
        </p:nvCxnSpPr>
        <p:spPr>
          <a:xfrm>
            <a:off x="114465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5DAFCB8-B074-4BA5-95D2-647FC716F336}"/>
              </a:ext>
            </a:extLst>
          </p:cNvPr>
          <p:cNvCxnSpPr>
            <a:cxnSpLocks/>
          </p:cNvCxnSpPr>
          <p:nvPr/>
        </p:nvCxnSpPr>
        <p:spPr>
          <a:xfrm>
            <a:off x="114465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62DB61-DBB2-4B71-97AF-C6C01507A9D2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9" name="그래픽 28" descr="모임">
            <a:extLst>
              <a:ext uri="{FF2B5EF4-FFF2-40B4-BE49-F238E27FC236}">
                <a16:creationId xmlns:a16="http://schemas.microsoft.com/office/drawing/2014/main" id="{764F04C5-A8EB-4F8B-BDF8-6AAEBC23F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967346-0466-4ED6-9F92-127AE761F7CE}"/>
              </a:ext>
            </a:extLst>
          </p:cNvPr>
          <p:cNvSpPr/>
          <p:nvPr/>
        </p:nvSpPr>
        <p:spPr>
          <a:xfrm>
            <a:off x="81915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81E8161-3A16-4E1F-AAF0-271B2E3C1363}"/>
              </a:ext>
            </a:extLst>
          </p:cNvPr>
          <p:cNvCxnSpPr/>
          <p:nvPr/>
        </p:nvCxnSpPr>
        <p:spPr>
          <a:xfrm>
            <a:off x="446598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F53984C-530F-4F68-91EE-1A8A8E42A647}"/>
              </a:ext>
            </a:extLst>
          </p:cNvPr>
          <p:cNvCxnSpPr>
            <a:cxnSpLocks/>
          </p:cNvCxnSpPr>
          <p:nvPr/>
        </p:nvCxnSpPr>
        <p:spPr>
          <a:xfrm>
            <a:off x="4465982" y="4638261"/>
            <a:ext cx="352425" cy="543339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25AB15-9904-4028-B707-8AE619E57052}"/>
              </a:ext>
            </a:extLst>
          </p:cNvPr>
          <p:cNvSpPr txBox="1"/>
          <p:nvPr/>
        </p:nvSpPr>
        <p:spPr>
          <a:xfrm>
            <a:off x="4818407" y="3747518"/>
            <a:ext cx="4782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Class Diagram</a:t>
            </a:r>
          </a:p>
          <a:p>
            <a:r>
              <a:rPr lang="en-US" altLang="ko-KR" sz="2800" b="1" dirty="0" err="1">
                <a:solidFill>
                  <a:srgbClr val="3399FF"/>
                </a:solidFill>
              </a:rPr>
              <a:t>Usecase</a:t>
            </a:r>
            <a:r>
              <a:rPr lang="en-US" altLang="ko-KR" sz="2800" b="1" dirty="0">
                <a:solidFill>
                  <a:srgbClr val="3399FF"/>
                </a:solidFill>
              </a:rPr>
              <a:t> Diagram</a:t>
            </a:r>
          </a:p>
          <a:p>
            <a:r>
              <a:rPr lang="en-US" altLang="ko-KR" sz="2800" b="1" dirty="0">
                <a:solidFill>
                  <a:srgbClr val="3399FF"/>
                </a:solidFill>
              </a:rPr>
              <a:t>Sequence Diagram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4BE8E5-CD09-4DBA-84C5-637373201FBF}"/>
              </a:ext>
            </a:extLst>
          </p:cNvPr>
          <p:cNvSpPr txBox="1"/>
          <p:nvPr/>
        </p:nvSpPr>
        <p:spPr>
          <a:xfrm>
            <a:off x="4818407" y="1817591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소개 개발환경 개발기간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F43896D-E0BC-4B2B-A85F-D0DFBB50BC3A}"/>
              </a:ext>
            </a:extLst>
          </p:cNvPr>
          <p:cNvCxnSpPr>
            <a:cxnSpLocks/>
          </p:cNvCxnSpPr>
          <p:nvPr/>
        </p:nvCxnSpPr>
        <p:spPr>
          <a:xfrm>
            <a:off x="4818407" y="5181600"/>
            <a:ext cx="4649443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752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CATEGORY_ACCOMODATION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78086"/>
              </p:ext>
            </p:extLst>
          </p:nvPr>
        </p:nvGraphicFramePr>
        <p:xfrm>
          <a:off x="1682300" y="3396668"/>
          <a:ext cx="9290500" cy="226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숙소카테고리설명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숙소카테고리이미지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CATEGORY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숙소종류구분번호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4137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3838074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973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A5FF75-110E-43AA-8D1E-5D87F3AE7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290" y="1707203"/>
            <a:ext cx="6817160" cy="5057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0B7D6-63D7-42FF-ADF2-08D3645F16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2825" y="1937880"/>
            <a:ext cx="4257675" cy="1333500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F1C8B4A-6887-42C0-A801-F8D374376433}"/>
              </a:ext>
            </a:extLst>
          </p:cNvPr>
          <p:cNvSpPr/>
          <p:nvPr/>
        </p:nvSpPr>
        <p:spPr>
          <a:xfrm>
            <a:off x="2713290" y="6304547"/>
            <a:ext cx="836026" cy="45985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021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68253" y="412683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47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2B0949-A785-4D41-A991-5072ED068E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158067" cy="5112335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128B611C-D352-417F-8E23-48B9EDC30C30}"/>
              </a:ext>
            </a:extLst>
          </p:cNvPr>
          <p:cNvSpPr/>
          <p:nvPr/>
        </p:nvSpPr>
        <p:spPr>
          <a:xfrm>
            <a:off x="2927350" y="5811253"/>
            <a:ext cx="1187450" cy="55345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84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56221" y="4427621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398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26B6F3-B135-4CE0-9E9D-59255ADA18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987" y="1724602"/>
            <a:ext cx="7508792" cy="5130829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A7A4785-1690-4FE1-BA32-B12345C84F6A}"/>
              </a:ext>
            </a:extLst>
          </p:cNvPr>
          <p:cNvSpPr/>
          <p:nvPr/>
        </p:nvSpPr>
        <p:spPr>
          <a:xfrm>
            <a:off x="2572753" y="6505301"/>
            <a:ext cx="818147" cy="3719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125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631F4-A36E-4B58-82A8-EB2355408E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2409" y="1724602"/>
            <a:ext cx="71437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107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620126" y="4740442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2836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2B0459-35D4-4637-BBE3-A821891E8D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59" y="1724602"/>
            <a:ext cx="6199505" cy="5109270"/>
          </a:xfrm>
          <a:prstGeom prst="rect">
            <a:avLst/>
          </a:prstGeom>
        </p:spPr>
      </p:pic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8E59872-0E58-4DDA-A2BA-43D5610124A1}"/>
              </a:ext>
            </a:extLst>
          </p:cNvPr>
          <p:cNvSpPr/>
          <p:nvPr/>
        </p:nvSpPr>
        <p:spPr>
          <a:xfrm>
            <a:off x="6211322" y="5856553"/>
            <a:ext cx="489265" cy="46923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37029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AC480D-C5FF-46C3-93C2-5D8DCB13AD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7068" y="1790757"/>
            <a:ext cx="7545977" cy="505036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D95B0DA-E377-4562-8E78-8D4494863362}"/>
              </a:ext>
            </a:extLst>
          </p:cNvPr>
          <p:cNvSpPr/>
          <p:nvPr/>
        </p:nvSpPr>
        <p:spPr>
          <a:xfrm>
            <a:off x="2686550" y="6460958"/>
            <a:ext cx="990099" cy="46808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71BC333-D1CB-4FCE-9D7F-2B845E8D8FF4}"/>
              </a:ext>
            </a:extLst>
          </p:cNvPr>
          <p:cNvCxnSpPr/>
          <p:nvPr/>
        </p:nvCxnSpPr>
        <p:spPr>
          <a:xfrm>
            <a:off x="6619374" y="4523874"/>
            <a:ext cx="19340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8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CITY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857343"/>
              </p:ext>
            </p:extLst>
          </p:nvPr>
        </p:nvGraphicFramePr>
        <p:xfrm>
          <a:off x="1682300" y="2361500"/>
          <a:ext cx="9290500" cy="1531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국가코드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도시명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CITY_IMAGE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도시이미지파일명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5ECEF7-CAA5-44C0-BB5A-C2A7BB828A5D}"/>
              </a:ext>
            </a:extLst>
          </p:cNvPr>
          <p:cNvSpPr txBox="1"/>
          <p:nvPr/>
        </p:nvSpPr>
        <p:spPr>
          <a:xfrm>
            <a:off x="348915" y="396410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COUNTRY</a:t>
            </a:r>
            <a:endParaRPr lang="ko-KR" altLang="en-US" sz="28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A4130FC-42E5-49F9-B2CE-F2D85D13B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3912"/>
              </p:ext>
            </p:extLst>
          </p:nvPr>
        </p:nvGraphicFramePr>
        <p:xfrm>
          <a:off x="1682300" y="4561601"/>
          <a:ext cx="92905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2639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CODE_N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ISO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표준코드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221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국가명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59597"/>
                  </a:ext>
                </a:extLst>
              </a:tr>
              <a:tr h="144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FLAG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국기이미지파일명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1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3938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4533900" y="4981073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4337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FBEC8B-84FF-44F0-AB98-C88B570241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319" y="2317194"/>
            <a:ext cx="9057213" cy="3801478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005634C-8C98-4ADE-AE39-7BCD71081161}"/>
              </a:ext>
            </a:extLst>
          </p:cNvPr>
          <p:cNvSpPr/>
          <p:nvPr/>
        </p:nvSpPr>
        <p:spPr>
          <a:xfrm>
            <a:off x="3105150" y="4259179"/>
            <a:ext cx="480261" cy="4812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059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276C34-A035-4D85-827E-092B3B283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6244" y="2274331"/>
            <a:ext cx="8742045" cy="39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61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72820-7147-4E8C-B3FB-FA83DC10C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724602"/>
            <a:ext cx="9684637" cy="5006240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2184AB07-6384-4B76-9946-0A47DD7FC093}"/>
              </a:ext>
            </a:extLst>
          </p:cNvPr>
          <p:cNvSpPr/>
          <p:nvPr/>
        </p:nvSpPr>
        <p:spPr>
          <a:xfrm>
            <a:off x="10908066" y="6172200"/>
            <a:ext cx="336884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479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50E57-87E1-4D8A-B73C-59BE90D618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1913817"/>
            <a:ext cx="10069566" cy="49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1680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209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숙소정보변경하기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4E6B1-613A-4529-873F-0AD7D99B78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9901" y="1993840"/>
            <a:ext cx="9596528" cy="4746172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266C4B6E-B261-4BC9-BB9D-C943586FFDA7}"/>
              </a:ext>
            </a:extLst>
          </p:cNvPr>
          <p:cNvSpPr/>
          <p:nvPr/>
        </p:nvSpPr>
        <p:spPr>
          <a:xfrm>
            <a:off x="2343150" y="5612427"/>
            <a:ext cx="1206166" cy="72821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467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현재 예약 상황</a:t>
            </a:r>
          </a:p>
        </p:txBody>
      </p:sp>
    </p:spTree>
    <p:extLst>
      <p:ext uri="{BB962C8B-B14F-4D97-AF65-F5344CB8AC3E}">
        <p14:creationId xmlns:p14="http://schemas.microsoft.com/office/powerpoint/2010/main" val="161842427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6AECF-8EB1-40E6-A2B2-735539BD57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589" y="3429000"/>
            <a:ext cx="11830822" cy="2783443"/>
          </a:xfrm>
          <a:prstGeom prst="rect">
            <a:avLst/>
          </a:prstGeom>
        </p:spPr>
      </p:pic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09D5B9DF-38F3-4540-BAC2-2B9592CA62AE}"/>
              </a:ext>
            </a:extLst>
          </p:cNvPr>
          <p:cNvSpPr/>
          <p:nvPr/>
        </p:nvSpPr>
        <p:spPr>
          <a:xfrm>
            <a:off x="10647947" y="5143205"/>
            <a:ext cx="288758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155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D9403E-5905-49F8-9200-614904A542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4195" y="2565915"/>
            <a:ext cx="9779812" cy="4247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9F5BB2-4CCF-4B46-9C2D-BB1B3434E5B8}"/>
              </a:ext>
            </a:extLst>
          </p:cNvPr>
          <p:cNvSpPr txBox="1"/>
          <p:nvPr/>
        </p:nvSpPr>
        <p:spPr>
          <a:xfrm>
            <a:off x="165798" y="1802270"/>
            <a:ext cx="94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현재 예약상황</a:t>
            </a:r>
          </a:p>
        </p:txBody>
      </p:sp>
    </p:spTree>
    <p:extLst>
      <p:ext uri="{BB962C8B-B14F-4D97-AF65-F5344CB8AC3E}">
        <p14:creationId xmlns:p14="http://schemas.microsoft.com/office/powerpoint/2010/main" val="36398081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예약 명세서 확인</a:t>
            </a:r>
          </a:p>
        </p:txBody>
      </p:sp>
    </p:spTree>
    <p:extLst>
      <p:ext uri="{BB962C8B-B14F-4D97-AF65-F5344CB8AC3E}">
        <p14:creationId xmlns:p14="http://schemas.microsoft.com/office/powerpoint/2010/main" val="272269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GRADE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40494"/>
              </p:ext>
            </p:extLst>
          </p:nvPr>
        </p:nvGraphicFramePr>
        <p:xfrm>
          <a:off x="1682300" y="2430510"/>
          <a:ext cx="9290500" cy="336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SUBJECT_SUB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부제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MBID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상대이메일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30860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8" y="1802270"/>
            <a:ext cx="9026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예약 명세서 확인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62FB2-ACFA-4BE3-B2EE-F5AEEF1DB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3002599"/>
            <a:ext cx="10639425" cy="38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90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청구서 확인</a:t>
            </a:r>
          </a:p>
        </p:txBody>
      </p:sp>
    </p:spTree>
    <p:extLst>
      <p:ext uri="{BB962C8B-B14F-4D97-AF65-F5344CB8AC3E}">
        <p14:creationId xmlns:p14="http://schemas.microsoft.com/office/powerpoint/2010/main" val="57089765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4E03-1D31-4C78-B34F-956CD0A39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548040"/>
            <a:ext cx="10438348" cy="4000325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CCB392CC-6F71-49D4-9525-0393DDD52E03}"/>
              </a:ext>
            </a:extLst>
          </p:cNvPr>
          <p:cNvSpPr/>
          <p:nvPr/>
        </p:nvSpPr>
        <p:spPr>
          <a:xfrm>
            <a:off x="5727032" y="4641003"/>
            <a:ext cx="305468" cy="42110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300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F1CEB-DEAC-4852-BE95-95AD7AA210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" y="2599356"/>
            <a:ext cx="10520004" cy="40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035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DA675-8EF1-40A1-80DA-D798B63C31DE}"/>
              </a:ext>
            </a:extLst>
          </p:cNvPr>
          <p:cNvSpPr txBox="1"/>
          <p:nvPr/>
        </p:nvSpPr>
        <p:spPr>
          <a:xfrm>
            <a:off x="165799" y="1802270"/>
            <a:ext cx="791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청구서 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3599B-3AB3-43D6-B650-16570B20DC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076" y="3306465"/>
            <a:ext cx="10752847" cy="31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257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DBBE862-8B1B-40E3-91A1-9C133D6432C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8F5A0B9-40B2-4B71-BA0F-BCA0D102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19C83-6162-46A7-A59B-DDA8E69212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9" name="그래픽 8" descr="자막">
              <a:extLst>
                <a:ext uri="{FF2B5EF4-FFF2-40B4-BE49-F238E27FC236}">
                  <a16:creationId xmlns:a16="http://schemas.microsoft.com/office/drawing/2014/main" id="{239AD4E6-2E98-4B0A-A085-C8B887B25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274D82-910A-4A51-9633-E7C84967FA9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12" name="그래픽 11" descr="데이터베이스">
              <a:extLst>
                <a:ext uri="{FF2B5EF4-FFF2-40B4-BE49-F238E27FC236}">
                  <a16:creationId xmlns:a16="http://schemas.microsoft.com/office/drawing/2014/main" id="{91F3831C-BD5B-41C4-8CA8-414F7408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4715A9-D454-45E5-A539-219A9B5F085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" name="그래픽 2" descr="조직도">
              <a:extLst>
                <a:ext uri="{FF2B5EF4-FFF2-40B4-BE49-F238E27FC236}">
                  <a16:creationId xmlns:a16="http://schemas.microsoft.com/office/drawing/2014/main" id="{37FD1974-A90D-4F93-8D0A-4ED9755A5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16EA7-6C70-49B1-8443-2C7C47C24F6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그래픽 7" descr="돋보기">
              <a:extLst>
                <a:ext uri="{FF2B5EF4-FFF2-40B4-BE49-F238E27FC236}">
                  <a16:creationId xmlns:a16="http://schemas.microsoft.com/office/drawing/2014/main" id="{E67C439E-4038-4B7B-871F-B02C0D61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B30826-5625-4DB1-A044-FBA8DC3D0C8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16" name="그래픽 15" descr="눈">
              <a:extLst>
                <a:ext uri="{FF2B5EF4-FFF2-40B4-BE49-F238E27FC236}">
                  <a16:creationId xmlns:a16="http://schemas.microsoft.com/office/drawing/2014/main" id="{2BA2A6DB-BCAF-44BA-9C70-D2C26BB5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91C32-1C75-4E8F-9235-0ACA3933259B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1E9767A-68BC-466D-825E-D1791ADBE14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7F1927-40C5-4B53-A931-A439877C019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이용 후기</a:t>
            </a:r>
          </a:p>
        </p:txBody>
      </p:sp>
    </p:spTree>
    <p:extLst>
      <p:ext uri="{BB962C8B-B14F-4D97-AF65-F5344CB8AC3E}">
        <p14:creationId xmlns:p14="http://schemas.microsoft.com/office/powerpoint/2010/main" val="31414948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62E6DD0-BB3D-4DEA-9F80-F55313A7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32" y="1790757"/>
            <a:ext cx="6977535" cy="4669489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88F129-D099-4578-AF4C-2395EB7FE055}"/>
              </a:ext>
            </a:extLst>
          </p:cNvPr>
          <p:cNvSpPr/>
          <p:nvPr/>
        </p:nvSpPr>
        <p:spPr>
          <a:xfrm>
            <a:off x="8446168" y="3212432"/>
            <a:ext cx="1084282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AFAA58-1679-41D4-A8E5-CDA54C8F24B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E52CC8-C7D3-404C-91F5-5EC441584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81748C-0001-4623-98BE-1A0B388E8D1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8964877-DAC5-4AF1-AB3C-21C92329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D4428B-A890-43B8-9348-D8DCC5306E1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D21F677B-F660-4C34-96CA-06BC638F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B5C94-8003-4C88-949C-228B63493C1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940096C8-361D-4A3D-8F1B-DA53329D7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A08903-FD57-453F-A3CE-EAEF73BD41D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E8677416-C114-4D72-8EF8-793A0305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6A30C7-D5D8-44A5-8407-6FF11A4BF37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7B1F355-1C8C-49A7-B3D7-4BC57CCE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AA30E5-2918-4D5E-A5D1-6519412A97E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AA84E40-D512-46BA-B71C-C5750F4A644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551C3B0-25D2-46F1-B04B-3088F3CFE6D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71428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E2CEE5-62D7-4119-A6A7-FA89E1C3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47" y="1913817"/>
            <a:ext cx="8575306" cy="449118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C4BE45-3DEF-4F4B-A39F-6E3F3F41D5D5}"/>
              </a:ext>
            </a:extLst>
          </p:cNvPr>
          <p:cNvSpPr/>
          <p:nvPr/>
        </p:nvSpPr>
        <p:spPr>
          <a:xfrm>
            <a:off x="8001000" y="4235116"/>
            <a:ext cx="782053" cy="3489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653FFE-C00D-413D-8336-53492A3C5ED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8B431B2-5BF0-42CE-B21E-E6AE2FFE9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1DC91-D291-492D-8FFA-D0B0798FF8B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8549246-9D23-4E11-B09C-D688526E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7CDAE7-1438-44AE-A6C1-7EF2A5BB57A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191CE57-BA00-499A-B47C-3DDDEB06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70EFE6-A416-4754-9250-CA676D5D032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D406FB-AC86-4ED4-9CB7-F1A69B27C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175BDE-D196-43FF-B082-2223BB43AE4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C3C0C2-E5A8-4A82-AA14-99A97A74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1C6A50-6025-4250-84FB-89FB0354B20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3D377290-5970-4EF1-9E1E-9E2E9653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34DBD-84CC-463B-A9FA-4A5311348F7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A4EE33-06DD-43A0-8D2A-96485549C84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1A2D0F7-35D9-4BD3-B9C8-0BC8754029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E257D06-0B85-4E95-9973-CE2D8842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4" y="1910079"/>
            <a:ext cx="3606756" cy="45897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BE689B-345A-4D5A-A37B-070A4C153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44" y="1919537"/>
            <a:ext cx="3606756" cy="45708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75DC93-6E13-4931-9B2A-06489369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46" y="1900621"/>
            <a:ext cx="3723890" cy="46993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5F795C-7BE1-4688-BAB8-6BDFA1707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06" y="1900621"/>
            <a:ext cx="3225369" cy="937772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1311407-8352-469C-9CA3-B8ADF6676EFA}"/>
              </a:ext>
            </a:extLst>
          </p:cNvPr>
          <p:cNvSpPr/>
          <p:nvPr/>
        </p:nvSpPr>
        <p:spPr>
          <a:xfrm>
            <a:off x="6870032" y="6160168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779D41-DFB5-4D0A-BEE3-3D41D15479D1}"/>
              </a:ext>
            </a:extLst>
          </p:cNvPr>
          <p:cNvSpPr/>
          <p:nvPr/>
        </p:nvSpPr>
        <p:spPr>
          <a:xfrm>
            <a:off x="4426864" y="1870137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80A98E-3451-4095-8FF1-662363C328D5}"/>
              </a:ext>
            </a:extLst>
          </p:cNvPr>
          <p:cNvSpPr/>
          <p:nvPr/>
        </p:nvSpPr>
        <p:spPr>
          <a:xfrm>
            <a:off x="8343594" y="1900621"/>
            <a:ext cx="3234592" cy="9377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E3EC75-801E-4073-9684-17F9FBE7FC71}"/>
              </a:ext>
            </a:extLst>
          </p:cNvPr>
          <p:cNvSpPr/>
          <p:nvPr/>
        </p:nvSpPr>
        <p:spPr>
          <a:xfrm>
            <a:off x="10921288" y="6260286"/>
            <a:ext cx="940468" cy="3396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43A65D-F891-43F5-865C-61D226D5103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849F960-1112-42CD-A297-49127D1D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B92DE6-280F-4510-9FAD-D449877C849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31" name="그래픽 30" descr="자막">
              <a:extLst>
                <a:ext uri="{FF2B5EF4-FFF2-40B4-BE49-F238E27FC236}">
                  <a16:creationId xmlns:a16="http://schemas.microsoft.com/office/drawing/2014/main" id="{B9014526-BF52-43F4-BFEF-977DC7EC3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070048-FABF-451E-B2F8-EE751BCDA5F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33" name="그래픽 32" descr="데이터베이스">
              <a:extLst>
                <a:ext uri="{FF2B5EF4-FFF2-40B4-BE49-F238E27FC236}">
                  <a16:creationId xmlns:a16="http://schemas.microsoft.com/office/drawing/2014/main" id="{9ECC8DE7-458D-42C8-95AE-4E2BC2D4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6E1EB8-5114-49F2-A855-E8B84443482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35" name="그래픽 34" descr="조직도">
              <a:extLst>
                <a:ext uri="{FF2B5EF4-FFF2-40B4-BE49-F238E27FC236}">
                  <a16:creationId xmlns:a16="http://schemas.microsoft.com/office/drawing/2014/main" id="{08B0B97C-D545-4524-A97E-CA539D5B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39423E-1C08-4B6E-937B-8A9DC943C87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7" name="그래픽 36" descr="돋보기">
              <a:extLst>
                <a:ext uri="{FF2B5EF4-FFF2-40B4-BE49-F238E27FC236}">
                  <a16:creationId xmlns:a16="http://schemas.microsoft.com/office/drawing/2014/main" id="{76202348-ACA3-495E-A053-DC10558E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013AE-2F88-44EA-BA22-81209786738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9" name="그래픽 38" descr="눈">
              <a:extLst>
                <a:ext uri="{FF2B5EF4-FFF2-40B4-BE49-F238E27FC236}">
                  <a16:creationId xmlns:a16="http://schemas.microsoft.com/office/drawing/2014/main" id="{3FB05AE3-8C2C-4C9A-98F5-0AC6DA7E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5C22E8-7F01-4950-B954-873C525B51A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75D771-810D-4C1F-B0D0-B3E8CE5E6B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017B8F-BDB5-4ABB-9DCC-A70CFFCCA4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05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48F435-6C30-4CD8-8C15-CBCF9D87A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F9E796-765C-458B-AFE0-042D6701B441}"/>
              </a:ext>
            </a:extLst>
          </p:cNvPr>
          <p:cNvSpPr/>
          <p:nvPr/>
        </p:nvSpPr>
        <p:spPr>
          <a:xfrm>
            <a:off x="8265695" y="2863516"/>
            <a:ext cx="108695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8B994A-F5F6-4CAC-946F-0FE76F63A55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8EFCF11-B86B-4C91-96E4-64B1CE5A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B15BAC-4F8E-41D2-86BE-890EB9E7794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5CC10E99-705D-4599-8B9D-8668A491C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C54AA-7FEE-4502-890A-615EE85078C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2D321DD-152D-4183-9603-BF602842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0AF2F8-681B-465D-8CE6-8243D380F5A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DB8650B4-A5E6-4FD1-987E-448659E4E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0968AC-2D89-482E-9116-4A1D23E5DC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A4AD243-A3AF-4908-B783-8D4A9B99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051207-C05A-4334-987B-B8AB87DBF9C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FA5914C-C2FB-4A15-AD35-E767418A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B95608-3D77-4254-B1C6-EDCCFF2A35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09E7AD-B407-4AD3-8476-71777E832BB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FF477DD-1EFA-4763-9A6E-B7C36DB7DBC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784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85042"/>
              </p:ext>
            </p:extLst>
          </p:nvPr>
        </p:nvGraphicFramePr>
        <p:xfrm>
          <a:off x="1682300" y="2430510"/>
          <a:ext cx="9290500" cy="36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ACCOUNT_NUM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계정번호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방번호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LAST_NAME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FIRST_NAME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국적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0991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22AB629-02EC-4078-907B-31AAC3349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39" y="1825891"/>
            <a:ext cx="7652032" cy="479303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6AB8B47-6A41-45B6-94D0-7A44F083A67B}"/>
              </a:ext>
            </a:extLst>
          </p:cNvPr>
          <p:cNvSpPr/>
          <p:nvPr/>
        </p:nvSpPr>
        <p:spPr>
          <a:xfrm>
            <a:off x="3549316" y="2394284"/>
            <a:ext cx="517358" cy="2727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8B02C2-595E-4D8D-9C27-57EC5AD82A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78C2F29-19A6-4AA1-99A3-27799B95E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9A0001-7C47-4448-98A1-245F1D514E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4F10243A-34A8-4B2C-BF61-3C128BADF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4E5A1F-4E38-48CD-AD11-4A6FF3EBF2A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9C3AA2-27AF-449C-9E40-C8C2BDA3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B49D0A-9087-45F9-8147-DAEE44BD5CA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B3C24516-AB57-48A6-A95B-0C15E03B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9786B4-E820-4CDA-80A8-BA29300137D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169C1834-AF4D-4D08-917D-F0B21468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96F58E-0D75-4572-B8D0-88BA737F99A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D52F6CD7-E0F7-49D7-A8ED-7FECF221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E64344-2C25-4849-B15C-816E7B577E0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A10F71-A2E3-48CC-B855-4F532F1D9D7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455F267-6147-4A94-9E82-E9550D68866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0527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3E28C-B5AB-41ED-8814-713C4D23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6" y="1825891"/>
            <a:ext cx="7216267" cy="482435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14B7248-6EE0-46DC-B713-1221AC711477}"/>
              </a:ext>
            </a:extLst>
          </p:cNvPr>
          <p:cNvSpPr/>
          <p:nvPr/>
        </p:nvSpPr>
        <p:spPr>
          <a:xfrm>
            <a:off x="3166978" y="2646124"/>
            <a:ext cx="1116263" cy="1692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C59665-AC92-4631-94E3-3646E2B18A6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75A19F-2D12-4528-AF25-4A7EC8B2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B8ECF4-4A6F-403C-82D1-DA6AE887443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BFD81694-FF27-45B3-B9AA-716205C1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F25B0A-F8E3-4898-81CB-B464985CD5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505674E-A11C-4822-964C-870076B4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39A367-D352-493B-BB39-790084C9B0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1F7D97C7-AF72-4488-B683-248DBC0D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ABA993-C850-4669-AB2D-9F1EF29051E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C751049-D06E-4D82-85CA-8F061730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8D4750-30B2-49AC-AE22-0C595B8E60B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971EB64D-EACB-4E4E-AEEB-38E3EB15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C7E59F-9AD6-46B9-AA0A-57DD0A15201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2076C3-26BC-414A-93B2-F2C9423F6A3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C15A371-0974-46CF-A75A-8A5067D300E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40793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B89C0E-A588-4A61-91CA-3FACC090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985" y="1803914"/>
            <a:ext cx="6032630" cy="503913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9AF2B5-D511-4B42-8918-6B35D83E66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7D67C0-5145-469B-B376-D797AB7AF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7F49A-90F9-4FF1-ADDD-EF060EA953B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CE11D025-CDCC-4A94-A71D-8E3AE64A5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B4C443-A66D-4ABF-91DC-A608E9B43F7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E8B0B0E9-CE60-4E46-9FC4-6C4F7426D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96CB61-452A-49C9-9F29-0CCE3A72BEB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A1E8FDD-953A-4E66-95D9-BDC50A5F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1CCB57-D2AD-4C17-A9F0-048D5A8E8EA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EB7101DD-1F0D-47BD-B03E-E21EE33BE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05BF2-F774-43C6-BA82-C19B4082DF4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21C754A6-5841-49B8-B1DF-FB5DD674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5F84BF-3CF4-46FB-908E-16CD594CA94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92D801-61FA-4175-B347-306E53D41EB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399E9B6-1F23-4BC7-A759-4C6C8631A32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2769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고객 서비스 지원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F5DF474-CBF3-42A2-8745-E5A1D369925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4D54DBE-1B6B-4298-9980-9D5CC503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BF00DF-C3F0-49DB-ABC6-E60415BA800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F393E54B-B55C-462A-AD79-17429ED98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3DAD14-A99E-4DF3-BCBE-8AE7BAA254E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00CB22D4-206A-44DC-8C74-A52B5FFA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296820-1105-4D9B-A048-5946473C0CF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DAAD310E-C5D5-47E1-9E20-D314197D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5EE258-2D77-471F-8447-98E7CB46F16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D8E9D6CB-30ED-4D23-99D7-58DAD98F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46761F-6A12-48FC-B717-3EBD7E4F82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52DB33D6-B1DF-4082-9BF7-E2040DAF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76754D-4A34-4419-8396-27BCF6F6E58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ED72AB6-0741-46ED-9673-72745B9B3C4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A08FBC-FBBD-4CB6-9202-627A852B6C6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86637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6CE546-D8EE-4B72-9110-7B85AF9F5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15" y="1825891"/>
            <a:ext cx="7049369" cy="471348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47D206-5D18-4E8C-9601-1E9A0A039628}"/>
              </a:ext>
            </a:extLst>
          </p:cNvPr>
          <p:cNvSpPr/>
          <p:nvPr/>
        </p:nvSpPr>
        <p:spPr>
          <a:xfrm>
            <a:off x="8470232" y="3429000"/>
            <a:ext cx="972632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ABD047-935A-4534-8655-B5C15C983EB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14AD3C-4389-46AA-8496-A2FC99D6F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BD5D13-A9AB-4691-B8E2-A3DD13EB9BA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B68F36B-F58A-4A2A-A84D-7AF54FCD8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ADB5AA-707C-42C8-9685-C3F8B8FA2A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CB4A9A1-B712-4BB2-951F-6937BF1F6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BD3E8-9097-4E7D-A042-8252F339863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D3BEDF-4B2B-441A-A6AA-9234051EC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487DF7-0259-4874-B178-F442EDEFD0E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E82D7F5-F6A7-47BA-B605-E269F085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DDA2DC-E520-4774-857E-44C379A9863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02C6EE3-C94E-436C-B451-7B08283F7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C36994-CC1B-441D-876C-798E0F13D8D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1850A83-C5DF-4DC7-970B-22D117E907D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D52A9-E4EB-45E5-B78C-21C9DDA3773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876859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35116" y="3597442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4264D6-97D2-4B2A-9461-282DF9E24B1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2F42AF-59E4-4CA5-88CE-12760396C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831AF7-A497-4235-825A-617E2BEEBC7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312F345-3ADA-4609-8022-5B6B72A8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79282D-8C90-4C1C-85AE-3873A043CC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6B6DF66-7972-4C59-8487-6373705D7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EA4F24-CDAA-4CD6-AC6B-4403B2CB222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30869A9-30E5-4DFA-9128-37F6C37E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BDD66-EFE6-4842-9266-F8A950A4236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5CBBCE-2D59-413D-82B4-88D34C07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FF397-4A9D-4B4A-8216-5CE378E8937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5AB46226-3C78-4095-ABE1-CA578FCC7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26600B-0FE2-41EA-9AFC-F71F0E86B37A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A07BB4-85E3-40B3-9A6E-A7CC1912A1F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AA0B59-DE22-409B-874A-6704207EF2B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761844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FD491-71F1-417F-B3CC-D877068E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07" y="1825891"/>
            <a:ext cx="7438786" cy="473643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0FE647-14A6-48A3-8F1F-B2701B1AA301}"/>
              </a:ext>
            </a:extLst>
          </p:cNvPr>
          <p:cNvSpPr/>
          <p:nvPr/>
        </p:nvSpPr>
        <p:spPr>
          <a:xfrm>
            <a:off x="4211053" y="5065295"/>
            <a:ext cx="589547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1575AB-6504-4F1C-B981-B0CF515666A4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70563B-A171-420C-B8B4-B70512C6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513D49-8C75-4E22-A677-3DF842BB393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D6A1FD2-7559-48FE-BDD3-C350EF07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C6B0CA-8D70-46AF-BB33-3F9BA63A968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3749E66-8782-44BC-B36D-347580765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D61819-8F2C-4687-8871-274EFA94510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AB22568A-1194-481A-B6B4-0829F26D7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08C96-D0BB-4236-9043-881C9433497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BCFC802-8B2C-4FC1-BD91-399337FBA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F695D-019E-49E4-805E-96EC1D2BCC26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432C1DF-3DBD-490B-9C0A-575A79DD0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FDBDE2-5C59-4211-BD75-2BFD0C0CC45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427482D-1DAA-415D-A410-0F3EB91A47DE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BF9887-660F-4A72-9CBB-1955C6471BE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890472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3BD822-CDB5-4C02-B4AD-476A7BB7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40" y="1825891"/>
            <a:ext cx="7450120" cy="472316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FF51DB-ACA9-479F-AB21-C53B1EDA90D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D504D4-A9B4-4F65-A39C-CE552257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3F706-4960-41BA-AB3F-018743F33788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79B2CFF-33F6-48E9-903D-4335DD99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A4E837-E17C-4294-9213-899BE63BDE1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00440D-B7C9-44C8-A14F-11573CF2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E3D59B-09BE-4F9A-A569-44824B989C3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084893A-9B13-4E25-B09F-53D67633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B150D6-1094-45FC-B102-B590C5A33E5C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34A10BC-74FA-4975-8080-CBC9EAB68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D26E8A-08C5-4DF9-98CB-7067D8D0BAD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6368ACF-6311-4A27-BE0F-5BEF993C1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5212B7-5AFC-45A3-A8D2-ED42A5ACE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716457-A024-4FBD-A086-DC212500397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E5501F-A880-4DEB-8E3C-709988625B13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7234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59179" y="478856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8EAEF6-1CB9-434A-B973-3B1B52F32D7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88053D-8D20-41B9-A3A2-00E8F9353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BC898D-5B46-440C-9DED-C62C1786AEB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079C1AD-0937-427A-90AC-710EF9E0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18FBF-7F16-4842-BF66-783ADD5DB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F1C67-E5FE-43FD-AB82-E914D6C0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1B1002-AE5E-4C43-8A37-12F00833A18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102FC53-C2F7-481D-B1EB-EE93F95F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E9AFD0-173C-48FE-BFD7-08187307E78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8FF5BA6-C9E3-4AF6-94D9-A951F2A5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80D042-0E67-4B3F-BC5A-F62B3E20313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BD1176A-2381-41C9-A0A5-2AB7A28E4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D7125B-7C36-4DB6-B691-03AE5D4AC795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8A5EC5-369C-4C9C-BEC8-124F035200D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9F6DF1A-384F-4695-B674-55F662FE033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31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3F508B-BE47-4E4F-A0C5-82C849B5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5" y="1993840"/>
            <a:ext cx="7906329" cy="45197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A90ECC-6FDF-41CC-A49E-5020F703B7BE}"/>
              </a:ext>
            </a:extLst>
          </p:cNvPr>
          <p:cNvSpPr/>
          <p:nvPr/>
        </p:nvSpPr>
        <p:spPr>
          <a:xfrm>
            <a:off x="4150895" y="4391526"/>
            <a:ext cx="1881605" cy="144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D9ECAE-35B4-41E8-A83C-7B8E0107A65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0F46D20-547F-4351-893B-DAB2004E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A6720D-92E9-4E86-9397-32293B90AC7B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B9674F4-8500-46B1-815E-C225C8ED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48598-2D6A-4629-B496-6D0DF04FA94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A286C511-CBC4-4D80-9628-F31AC747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3DA79A-40A4-4C90-926E-A95D4784661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3EB755F-B46C-4690-A146-DF08C2DA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12EE9B-D4D9-4B9D-8B24-F3C3BC6334F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1DA30E17-53DD-4161-A219-79786457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4D9262-7C01-4577-AD37-2FBBC1A7B61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C839EA8-912B-4F36-BB5A-A462BE349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ACE829-778A-4C5E-B1EA-01CD4654BE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65347AF-5AF6-4559-8EC3-4CFDE45124E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B6DF46-C043-4C96-9FE4-E68DD7AF0BDB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92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RESERVATION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81222"/>
              </p:ext>
            </p:extLst>
          </p:nvPr>
        </p:nvGraphicFramePr>
        <p:xfrm>
          <a:off x="1682300" y="2430510"/>
          <a:ext cx="9290500" cy="272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TEL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GUEST_NAME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게스트이름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CHECKIN_DATE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체크인날짜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CHECKOUT_DATE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체크아웃날짜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499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7899998-3222-4040-8191-4C26F3529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45" y="1825891"/>
            <a:ext cx="7246509" cy="4842732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4E0E0E2-A913-4B98-AFF9-F6792FB22C9E}"/>
              </a:ext>
            </a:extLst>
          </p:cNvPr>
          <p:cNvSpPr/>
          <p:nvPr/>
        </p:nvSpPr>
        <p:spPr>
          <a:xfrm>
            <a:off x="6997468" y="6006947"/>
            <a:ext cx="1184005" cy="309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A3AB01-B7D7-4E82-8028-43DA289F84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6AD2D6-6CAF-48AB-BBDB-E4DD6B6C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E837B-3EBB-4118-80DB-5518223610F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AD6770EE-5982-410C-9195-633118A0E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0C2A1-7810-4DF2-8968-2FE42D1088B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EA9FB1-118F-4AF0-85DA-8C67C852F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14A5B1-AC55-4B15-B0B7-83DE0A71831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F26A333-AF57-4270-92C6-535F8871A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55D7D8-42EA-4A2A-8B2C-933932F371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0AE994AC-F3F8-4C44-A383-ECE4DA75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1A84C3-A90F-4841-9A4B-42B1BC0F9DB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4FA90C6C-7096-467D-9885-A65D443E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1DDB4A-4087-4768-B859-15CFBFC5D48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A274E66-FF36-4160-91E4-BFD068BC03D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0AB54EE-9379-45CD-B8F4-C20C95CF4A7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976729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0BCC30-6193-4080-8BD2-F33EE425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14" y="1883228"/>
            <a:ext cx="7349572" cy="464245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F93F18A-6E02-4DC1-A4BA-F11A935956F7}"/>
              </a:ext>
            </a:extLst>
          </p:cNvPr>
          <p:cNvSpPr/>
          <p:nvPr/>
        </p:nvSpPr>
        <p:spPr>
          <a:xfrm>
            <a:off x="4271211" y="5390148"/>
            <a:ext cx="4307305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24E0C7-A7BE-44B8-941B-43BE71F9A4A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EE9BC1E-26A3-410A-A9C6-0740E104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F896B1-519C-4BB2-975B-6F833FA549F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A469DB6-690E-4F54-80D1-8F0CC26F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B9CF4-B700-42F3-BDFF-D0FB326912E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F9681DCF-94D8-4750-8A11-317C407B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15C7CE-64BE-448E-889B-4D811A1C976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08CEFFD-C940-480B-848D-83C87DD4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17525-0E18-4F92-98D0-6CD1D987C17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5AA3E56-AF4C-4CE7-940B-2EDD624B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47F574-36F7-46B2-8638-3F2D01CE033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E736E9A2-B885-47AF-B579-6FDF5C94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F82877-8F21-4529-B12A-EB686F0772F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6AEB1D-6943-441C-9A57-6FCF3710106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6852C39-B7EB-4DAA-A5F3-0F3B86BC44B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52502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AE9EA79-54A3-4DC6-ACC7-ED86ADD8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31" y="1993840"/>
            <a:ext cx="6784338" cy="46775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860523-0FF1-4FA9-A303-039A906014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190E2EE-D6A1-4CAD-BFFC-4A9894CA7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96C38-AF65-453F-854B-03B681D5D3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15BB2D16-EBF4-49E5-80C0-E2912D34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927C51-D6C6-4E4F-82DF-A99707EFEB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33F4C1F4-929E-4587-B81D-3CA14454B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6EC49B-BD10-478B-9E4E-C1A586E991D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7BA597F-3CC5-4F0A-94DF-ADDFB981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65F936-E07D-4E46-8260-1C545FB78A5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7ED6F8B-4DA5-46E0-826A-087122064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7F0BE7-08A6-4A19-84B1-91D475A515E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0483A18D-24FE-4D51-A39E-9707DDFD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D6997F-F856-4FF4-85B7-986687CF098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82BB537-F29D-4024-8465-5A37652D0BA7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6BDF66-D815-492E-B98D-E9FBB0587CD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28848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BC7516-542A-49A4-826D-8AB0B817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20" y="1883228"/>
            <a:ext cx="6827360" cy="47249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54B3F5-CBA0-4DDE-8340-6F743512D02F}"/>
              </a:ext>
            </a:extLst>
          </p:cNvPr>
          <p:cNvSpPr/>
          <p:nvPr/>
        </p:nvSpPr>
        <p:spPr>
          <a:xfrm>
            <a:off x="6930190" y="5895474"/>
            <a:ext cx="1094874" cy="300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CED0D14-6643-4B90-93F0-90273E4068A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5547024-DB98-428A-A5F0-2AA38183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921EDA-E2E2-43E2-8F95-21858964430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79920BD4-6650-401F-906D-32E7BB55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50C74-8B7F-48F8-B381-F84CDCD4BF1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6C20998-F955-44F8-B27B-37C0CAB5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0E4B6E-4F42-4089-9DF8-39365E055FA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F46F4D4D-5B2E-434A-A934-2A46B5B15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B728F2-BC88-40EC-8E43-312918EF8298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82D564C-B175-4EA6-AE17-BCE8FFD0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CBC796-F9E1-4555-BAB3-D149B1EB60B1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0DE5DF5E-E82B-4315-B4A0-A83A7843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28B6EE-C19D-4164-9FE6-DD2CFACE41B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55F658-7F7B-43B3-AA34-23BBDCB4772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0E7A48F-540B-4D2C-BCB9-6E833AD0AB8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11681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사업자 홈페이지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445330-D0A8-4C6E-BF0C-3CF92DF9973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80A07DB-6141-43B5-A142-F35C304E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CF4E5A-54FA-43D4-835B-F064AFF862C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3C7D33F-2766-456B-A5D8-07755E083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781B9C-99DA-461A-AF4C-8508CD76756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74A83F30-6386-4977-A1B9-BCA44F598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8E8F84-360C-411F-AA6D-A523C697DE0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8BA9175-6666-4589-A4F6-56D65EBA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A81158-975C-480C-89BC-0EF10883EB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5FC05421-9B2E-40AF-AB55-EADA06C7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029D85-CF3A-4E02-B606-08A41CBF491E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455C695-D985-4823-8E80-16F49F48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EAC63D-B266-46D9-A5E7-DF4B1FF5FA2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B618EE-238D-4858-957C-56F1AEC37A4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0BC2410-695C-4DF8-9DA3-B96D3BF80B5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87891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717964-A9A4-4AFC-B95D-FAD2C5F8C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10" y="1825891"/>
            <a:ext cx="7291579" cy="487139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ADC2C8-68F4-4E58-88C5-FDC877E11FCF}"/>
              </a:ext>
            </a:extLst>
          </p:cNvPr>
          <p:cNvSpPr/>
          <p:nvPr/>
        </p:nvSpPr>
        <p:spPr>
          <a:xfrm>
            <a:off x="8277726" y="2839453"/>
            <a:ext cx="986590" cy="1968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76BCC5-DB10-48B6-B4C6-DBE18A79DEC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21C2BB2-9CB1-4FEF-8921-12C4E0C2A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1CDA2A-4C65-4326-8046-E0D5EBB157C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2CF0517-AD9F-4D87-99D9-6196BF76B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ECC4F-7E48-4F5D-8497-A928ED799B3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24F9AAD7-D6EC-4D5C-B6DD-66638221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F9659F-2031-4C49-AF98-3C19A98685C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570A88E-ED56-46D7-BC31-FE7509E8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11D30-09F0-417D-82F3-0527A4EE4B2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2D4C8C75-5944-4073-AD0E-4D1214E9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BCC178-81F2-4696-9E5E-787B0A88218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83D280B-B202-4D32-9480-7750BBF0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7B35AB-FD87-4F25-9EE2-BF9FD5AEF05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3B37D2-0B5D-4ACA-BC1C-B246F1285A1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A086237-50DA-4E37-9696-D8F70515063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8540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3B5BCC-B53E-45D8-B60E-13D65784CF0D}"/>
              </a:ext>
            </a:extLst>
          </p:cNvPr>
          <p:cNvSpPr/>
          <p:nvPr/>
        </p:nvSpPr>
        <p:spPr>
          <a:xfrm>
            <a:off x="8626642" y="2394284"/>
            <a:ext cx="409074" cy="288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6DE414-FB3D-48E6-800E-BFCA62C77D3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4BB7890-5457-4678-A83F-E83D9C8D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737B8E-45F0-4728-BF40-B6866326997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7481A99-5093-46DA-9C78-5598C3576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351264-F2A9-4170-9317-6DBE52FDE2D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7D15F564-BEB4-4208-AECC-F89237D3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B6DB58-B315-4F10-AB94-FC0FE59CF67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BDD12E9-64AF-46B5-A467-AF0E8CF7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C61F72-6C62-4497-A09A-1DE107C32E3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07E223-0377-40AF-8EF4-CE9F1861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761888-78EA-452C-92B7-C6E3B7E9FA10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970AE51-4DE1-488C-9446-86A5A354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DD3137-F720-4AF4-A605-3378FA7239E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35DCD1-2383-4B02-AA8D-BE257C001F9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25C7E9-407D-4BF4-8326-746FC2498CB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6197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ACE797A-1C95-42C2-97FB-76F49995A0AC}"/>
              </a:ext>
            </a:extLst>
          </p:cNvPr>
          <p:cNvSpPr/>
          <p:nvPr/>
        </p:nvSpPr>
        <p:spPr>
          <a:xfrm>
            <a:off x="4939966" y="3513220"/>
            <a:ext cx="902368" cy="1684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12F9B25-A3D6-4CC1-AE33-3FD8ED65F14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0474A6F-293A-4DE6-B68C-AE5A166C3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877EC2-8A1A-4E20-B7D3-746DCDBA360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1C3FED4C-A2DF-4BCF-94F4-9BCEBD63D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A95D85-6800-470D-BF7D-213FE63A483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C1E82FC-E211-4086-B3F0-352FF42D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7E93823-666C-4478-8791-0EF13024B28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8E1008C8-3533-48A5-AE02-B777273F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64C4F5-9317-41E7-9CC8-EEB68EBF5FB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B7DA0A5-64EF-4C50-A044-83D6483F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A3AD58-060B-4D52-A660-D75F66B5D19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9CBF0F9B-8353-4464-A9FA-779EDDD0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1A7AB1-D30D-46A9-A232-D22666E828E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A6444D-7B37-4F8D-BBE1-E3965E3F4D9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8E2709D-F525-4126-8951-98BA1528F4E7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99418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76712B-52F4-40C1-B369-D61420FAE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29" y="1814820"/>
            <a:ext cx="7532141" cy="48897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5B0337-E656-4531-833F-6A4B2F2A2B9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28E3F4-2158-4CD0-81F6-BDD1AD8B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9B7630-0F95-4306-9145-FCDB3A1ED81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F16A5128-821E-4CFF-A394-A661CA854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91044-8B81-48B6-9494-63B1D8D4925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68B53A9-9BF1-4E89-AA49-86AF82EFF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BA3FFE-49FF-408F-83DE-67D1AAD9A20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5AF9589-167B-42B0-BC40-D4534B76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136046-B915-440A-84B3-2DBF55A6F15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CCD31D1-0DF5-4368-B725-C66144BB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B1B7B-76F0-4CA1-B495-ACF89BE0891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14ADAE-F349-4C87-8F7F-A3873982B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5B42C7-AD94-46BE-A1FB-5876316B5BB8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2832A92-1DD7-4833-96B4-237CE924136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091FA4-B0CC-44B0-AA48-B0947FF6B5F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327299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F5D7551-CC4B-4ED6-B965-6408A15A0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65" y="1883228"/>
            <a:ext cx="7353270" cy="472164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E224DBD-E1E4-4E42-A3DE-79846F682C4E}"/>
              </a:ext>
            </a:extLst>
          </p:cNvPr>
          <p:cNvSpPr/>
          <p:nvPr/>
        </p:nvSpPr>
        <p:spPr>
          <a:xfrm>
            <a:off x="6605336" y="3513222"/>
            <a:ext cx="673769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D77D00-7461-4B82-A9D2-6BF9A47DE74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EA8FE6-88B9-41C3-9D89-55E7589E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96D7631-213C-44CD-93AF-951974D298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422B2D66-84D1-4B7E-8D4B-F0500F81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08782A-1C2A-448A-AA24-E8B5D0DB580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4444737-C00D-4753-A417-F4B71946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8F1C9C-9778-447E-986B-8563C3A90AA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C617DCEE-469D-43EF-8D55-12383B2D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CA77A1-BBF3-43AA-A89C-BF2728B62D20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C9C68C7B-18F2-493B-9715-E78AD22E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178B7A-651E-4054-878E-65B695FCE49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16B50-9746-453D-8E10-D5784275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2DDA06-C6A1-45A8-A81F-6BED3B22F0F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31714-53D0-4D49-822C-0E0E7E3464A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649C8B-822A-4E23-9BE1-915A3EB7108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478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(1/2)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05267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CONTENT_M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1766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9E331B-FAAF-4551-A1F1-734AB88F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67" y="1803914"/>
            <a:ext cx="7579666" cy="481631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721703-6AEE-42A0-95C8-2AE266A653B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B4D6A74-CAB0-4F7D-ADEE-699A4CC5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010C7D-342A-4C1A-B2F7-E7DFA812426C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F36522F-C74A-4A83-846B-6930C9E46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AD716F-D796-428D-9579-AE27D55275AB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64C38EFE-B62A-4D65-B9AE-DB6309AA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3CEDDA-CB54-46AB-9DAD-54BC1918C6E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B296F22B-78C6-4976-AE83-B174F273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352214-7291-4673-877E-F52F78768836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1C38374-4832-4F69-A092-35E32AD63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06D38F-ADB1-4216-84F9-E038E47634D5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F2AE2D17-AD56-40C0-9E53-909BF360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A96C70-B464-45C1-9951-609FD1FBBF2D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372B4F3-4E5F-450A-9D7B-55FA503B8BF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9A84AA-2AF1-4708-881C-8D0BDC3F7942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89010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CEBEB4-EB5A-4C06-8AAE-21F2938A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20" y="1883228"/>
            <a:ext cx="7401760" cy="47983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65F35C-13B0-4A99-A744-F0F5AD8FF65A}"/>
              </a:ext>
            </a:extLst>
          </p:cNvPr>
          <p:cNvSpPr/>
          <p:nvPr/>
        </p:nvSpPr>
        <p:spPr>
          <a:xfrm>
            <a:off x="6906126" y="3789947"/>
            <a:ext cx="709863" cy="2646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561C94-8C9D-4985-AECB-F5AEFD1487F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ABA4F4-F4FD-41BA-BE69-AEF87B7B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526973-7DD5-4644-9D4B-8DEEF5A19EB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9AC3E45-B9DA-4811-B492-20077BD3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4C1F03-25B3-477E-B086-73C9E969AA1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35CDA2E-0C42-41CA-A6F2-46759D7F8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169153-A0AA-4707-BD78-09A85E20A05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FFBAB34-42B2-49FF-9F56-A4A5DCB7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149A06-B47E-4353-A03A-C98C98408D7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613A18C-D49D-4CA7-80B1-BFF9694A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A45600-C8A4-4A5F-9BFC-0051E799856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17F2FFA-272E-4FA3-8696-9883EC10B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7143AE-F77A-48E1-8961-F25AB1869B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3C68379-AB2B-4AFA-AD03-7088F5926A8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051456C-DADE-4E86-B706-18D08B5F10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430594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55AAA5-FBD7-4A2F-9DE1-EF216B2F3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95" y="1993840"/>
            <a:ext cx="7617409" cy="445559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DBB5D7-3815-4262-B9B0-25597C5B04F8}"/>
              </a:ext>
            </a:extLst>
          </p:cNvPr>
          <p:cNvSpPr/>
          <p:nvPr/>
        </p:nvSpPr>
        <p:spPr>
          <a:xfrm>
            <a:off x="3937000" y="3092116"/>
            <a:ext cx="5483726" cy="1804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60FD29-DADD-406A-A7DF-0AB9486C478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EE3093D-9897-4434-8E7B-3C7E0AF8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C47AB1-1CE3-46ED-9E4B-1A8FE0F7D5E9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BEC48C5-7B37-40D1-816B-4DDAC26B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59287D-9AF6-4A1F-995C-F475687EF80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6888E49-72C0-4698-AE16-BAAA670EA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41DEE5-319E-4BFA-8A61-4E269135A5F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6085A47-840E-49B0-AE5F-E1E1EE64C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696471-8B0C-434E-893E-CD4325FE8AE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95CDB70-30B4-430E-83F2-1A69FF21C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D2FF09-F6E1-4E5B-86F7-646B61E2410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6F874DC-FD53-4A4B-9F2A-161530EF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0A47F1-A68E-4B0D-A6DA-D663DE63FAC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AA32C4-9922-4269-874C-8EB842878AB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9A813B-9CC3-4B23-9B84-A64E7322675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83559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9F78D5-441C-4EB4-81FD-39B24C68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57" y="1790757"/>
            <a:ext cx="7441686" cy="477841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5EC433-FBB5-4881-B193-D7825BE3DE69}"/>
              </a:ext>
            </a:extLst>
          </p:cNvPr>
          <p:cNvSpPr/>
          <p:nvPr/>
        </p:nvSpPr>
        <p:spPr>
          <a:xfrm>
            <a:off x="7976937" y="3248526"/>
            <a:ext cx="1251284" cy="240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D6DB09-7C55-47DB-A789-749327E0FD42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F3A07D-73E7-4D07-A740-3E2CAE90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3DDDF4-D6DC-4459-95D4-C3607CD2A205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82DFE873-B699-4397-B7F5-C54CE530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1EAD6-CAF5-4462-894C-B8B9823A0446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8259125-7D2A-4729-8D68-8F5177BE4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5BEE1E-2465-48F4-B272-201262E2F78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9DC13053-466B-4321-A1D1-B6C34880B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3DF7CF-9C35-4639-A1DA-6AE86CB7423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FB5F5B9-73D9-4A52-8980-5C447EF3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74F0E1-156D-4519-B847-AE77F1E4866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A9F24ED-FCDB-4954-9E9D-8D4A597D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B5F8A7-78B3-4D6A-BE17-7DD51CB5BCA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61AB5-780B-4FEE-939B-F578256CC859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EDA4E8C-7A25-4A13-B87C-B6864E7F667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4239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A732CC-8C69-4D90-9BB1-96E904EB8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85" y="1883228"/>
            <a:ext cx="7344830" cy="474846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022D55-6C25-4A4B-801A-7F17142D7A7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4FA749-CC58-4051-AC88-74229171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C351C7-FEE9-4504-9ED2-3EC626C5151F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41BF252E-CCFD-4D56-AD93-9F9BA36D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43EF23-EFF1-44DE-A63A-96852D7E5DB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8A51E6E-FE73-468E-9F9C-9768B6B6B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4C26E4-A4D1-4C58-91CB-9E40841F5F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55287801-B596-4913-B190-2ABB53A9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E1571B-7468-45D4-A95B-FC881B83ABB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B97E2A51-7544-4FC4-B792-6244D8F1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D7F0A4D-3D0A-4B48-9CE3-4C5772368A6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4D7712F-A960-45FF-BC2F-373A4566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B6D2A7-2D6A-446D-BDBD-254DAB47862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FCC9C1-0338-4C26-A55F-67F8D861E7B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D3EA96-D2A4-4FFC-AF82-39B0F6F49AF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05777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6A03934-7850-4B5E-9138-D3DFE4717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58" y="1883228"/>
            <a:ext cx="7232083" cy="468830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2FEF780-C291-4F8C-954A-4B2F2F481A3C}"/>
              </a:ext>
            </a:extLst>
          </p:cNvPr>
          <p:cNvSpPr/>
          <p:nvPr/>
        </p:nvSpPr>
        <p:spPr>
          <a:xfrm>
            <a:off x="6761747" y="4572000"/>
            <a:ext cx="613611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60A9C1-F171-4A02-86BB-8ABBFA61D0A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1929CEB-AE57-4DB9-B154-6E28EF589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854712-50DF-4472-B0B4-4988825D7F64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351881-4E3D-4A43-86AB-0A19952C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66EE84-8C23-45CD-B164-54FCB48DEB6A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676813CA-50C6-4FBC-8933-A73B0987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FDB124-F575-476C-9F3D-D367BDD58BBB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54270C77-4E9D-4338-A747-1A55C8BC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974498-4EEA-4E56-B206-F49291BD81C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35786DC-B3D6-4137-B9B8-FEFBF9B1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E7E354-6EB6-442B-A945-5A4664CDF2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7E62BDE-99AC-4D24-AA45-E9D17105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76D4CB-EBB4-4C1E-B9CE-D9C822A0FE9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C0D4B7A-4AAA-4BE1-AC62-55B6B95C52D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CA4C321-0F9E-4547-8289-035D7D745F6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59738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7058507" y="1245573"/>
            <a:ext cx="156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F1927-40C5-4B53-A931-A439877C0193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697BF-B1E3-4D8B-A82D-C1BA9055C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C2AF23-8153-468F-A021-4C66A9A8799C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</a:rPr>
              <a:t>관리자 모드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252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89758" y="2839453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C90F99-6FAC-43F8-831C-B91EC6B4AF8F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D935835-73DB-4F75-8FA9-682A423A4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73FA87-95C1-4F39-A65C-64C1C89AE7C2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6912EFF-4C37-469F-8541-340D530A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2BFDD6-13CD-49A7-8FE7-E987885ABE8F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B2ABF5A2-A66C-4671-8353-791852A04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A94118-4A5B-4826-9D83-FA615093212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B95664C-56FC-4DAB-B941-272B8133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668991-89B0-4CD4-B746-A67B9655885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945F8069-5168-4D52-A7C7-F3710BCC1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B1EA29-E81E-4052-AAFA-ED7AB23787D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140429CD-31B5-4226-AE0F-7AD09708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C3AF44-A06B-4E03-9CE1-AE4B2D7D397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97F7CDC-51CB-400A-919C-DEF00091C62B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54CA63-ACC2-4032-8EC1-E1B23D14697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51293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3937000" y="3200400"/>
            <a:ext cx="145415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5BAF97-8766-46A0-A39F-1A90485105B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1742DF-9F06-42AE-8D8B-D6CEC0F3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0B552-C480-4A52-BCF3-3908D66F9BD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ECE3922-4255-415D-A25B-05295A461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ABB2EB-7110-4C49-9D77-C0EF04F8EF8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D264FA19-1231-4F79-9622-356DD78D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978D9-3C40-4556-BF21-6EC246225F6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E2DFC227-6B8C-48BF-AD6E-45D73FA9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738ADE-AE99-4FAE-A3B7-0D34BF54FCC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9ED3683-10C8-43E8-8CF7-1D86167FB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76D9DC-0AD6-48BF-B42D-0F70481C5F1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DCE79702-D71D-470E-B83C-065FA12E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498FE2-1AE2-4616-B6CF-D3DAEC8EE3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610465-A50C-4597-BB4A-EBF28174415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7888473-7119-457D-9EA0-6409A53A8A71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17807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1B5416-3FA4-4BD4-9B50-93A1B6C1D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94" y="1790757"/>
            <a:ext cx="8025212" cy="490887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51F8A30-E7B8-4E21-BE65-C07773122108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AF599CA-5F05-44B9-B2F4-DBF40F19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38628F-546B-415F-8B2F-31713BA0A02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EE61076-BD60-4DCD-8EA1-9FA3E9E1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0F66EA-ABCA-459C-82D9-BE1DA9FE458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4424EECF-61FB-47F4-822F-335F6A31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D10DA1-0FFB-4995-B8F4-72FFD9B4A2E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69A66E9-987B-4A53-98F5-3EA52AF64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4A788-3205-400A-BA15-798D8D74930F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DD051F34-AE4F-4512-BCD9-ADD69F3C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E42C6C-BD7B-4F9C-ACF0-58489B9BA504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078E183-AA29-462C-A011-98DB3366B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C8A937-AF18-4D9A-906C-F32B08E207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D31DF6-A392-4E61-897C-F849DD7F33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57FD16-7C67-4D6C-B39A-7354A43612A4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31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(2/2)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79395"/>
              </p:ext>
            </p:extLst>
          </p:nvPr>
        </p:nvGraphicFramePr>
        <p:xfrm>
          <a:off x="1682300" y="2879086"/>
          <a:ext cx="9290500" cy="26208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숙박업체명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LODGE_DATE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숙박날짜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57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WRITE_DATE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341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RECOM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추천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426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REPLY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답변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683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C6B49-E228-46DC-8738-F43FEAF0F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126" y="1825891"/>
            <a:ext cx="7747747" cy="498593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4F743C-1157-4FFA-9B65-56E3E17CCBDD}"/>
              </a:ext>
            </a:extLst>
          </p:cNvPr>
          <p:cNvSpPr/>
          <p:nvPr/>
        </p:nvSpPr>
        <p:spPr>
          <a:xfrm>
            <a:off x="8340558" y="3212432"/>
            <a:ext cx="635000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A3D6FE-C5AF-40AE-B31A-FD04FD077A89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1CB1F9D-68E7-4F25-9DCB-3FAD382B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45B7-F860-4B06-AF0E-B223667257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58BB51E1-8E93-40E6-A34A-FAA1B837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34237A-B2ED-473F-9DFF-FD858BB4633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2136A5E-4578-4F76-BEDE-87D7025FA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65D039-E021-4FD8-ABFF-799DA5127C48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60108475-28C4-4B51-B4FF-A05DDD449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8155CE-0568-42E4-8CD9-860A2694B3FA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86DE453A-92DA-49FF-90A7-3F73BE522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81A4F2-4190-4941-B456-B7E881529A6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731DDE52-8FB8-4643-98B6-A55587F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029B1-427A-49D2-95C6-637CF92A936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06E137D-9F7B-45FD-9B16-8AC647DBD85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55387F3-0C02-4BC7-A27C-08AABCB8232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9760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9970FE6-0C04-4A41-A623-615398DA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99" y="1817073"/>
            <a:ext cx="7998601" cy="475882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2AFC11-09F8-4994-BE87-F951F50775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CF62A51-AB50-4564-B0FB-73BD2414A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225709-AB36-4398-9CC6-B4C695A299A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D8DA03-82A2-4A0B-8142-E7667C7E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6DA326-E742-4953-93F2-D736B31E56B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66D13578-177A-44FF-9EBE-BA8D1D1D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044C3-70F4-4D54-8AF3-8C4AA1148BE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32BC930F-7883-4152-8E76-2567DC7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8A040-AE1C-4338-9C38-32B2F44E04F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8BDCD7B9-FAC7-4E2E-A278-0CC2B8F67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07963B-0749-44C7-B6A0-0704E4C0CFB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5569F813-F5F4-46EC-909B-DC275B4D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4576AF-CD2F-4BEA-ADC6-4EB8206D70D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154D02-122B-45DA-B9DF-9B817A6C2208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EAF2CD-BB4A-4762-8232-D98B2D907B7A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409083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A92E5D-FE1F-431C-A205-747F2433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21" y="1883228"/>
            <a:ext cx="7315358" cy="46741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1E94F3-7BDC-451E-858E-1D61CCE64E92}"/>
              </a:ext>
            </a:extLst>
          </p:cNvPr>
          <p:cNvSpPr/>
          <p:nvPr/>
        </p:nvSpPr>
        <p:spPr>
          <a:xfrm>
            <a:off x="6845968" y="3513221"/>
            <a:ext cx="625643" cy="216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402B8E-9CD8-479F-BB30-7BCFDC7A5F8A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4EA271-57BB-4258-A071-207DC43A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72250E-45DE-4FAF-86D3-066DD83875A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A5F996E1-3343-4680-A3A7-81C3D588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B95F7-E5FB-4E7B-969E-A8639C16811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177DFFBD-C51D-40A4-92F1-1E23C43D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449099-DF6E-4B01-AECE-3AA8917C8F1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48A12D26-D724-4AB9-B8A3-4C6CB6139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5B6659-BEF8-40FD-953A-F0C22F08DFC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3CD2EB73-A689-44E5-96CB-BDCEF77D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F00CC5-86D2-4764-85D2-6F61DD27EAED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B776DD99-6DED-48C5-956E-E0901FEF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35D77D-1578-4705-BD3B-97F4D1402E2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708AACE-E29B-40EF-A851-60C2A81A8F6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623FA1-0CED-426C-BBF9-CFCCA489200F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48686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BD6D21-2D57-46C6-A677-5F633F54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58" y="1913817"/>
            <a:ext cx="7431883" cy="467868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BC3295D-CD65-4A96-93E9-756E08BA65EE}"/>
              </a:ext>
            </a:extLst>
          </p:cNvPr>
          <p:cNvSpPr/>
          <p:nvPr/>
        </p:nvSpPr>
        <p:spPr>
          <a:xfrm>
            <a:off x="3850105" y="2863516"/>
            <a:ext cx="5502545" cy="1728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C88EE74-1152-4FCA-987D-E3AAB71F942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AE7B774-E3B7-4B79-B021-BC05EFFA4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BA6F40-15D0-4CDA-8CFB-5613FDA7676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6918E332-65D3-4442-96A4-EAEAAA69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13F91B-3DFC-455F-8C44-C4420F3264D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EF7E6564-62B9-4B36-B039-4FF31EAF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8FE7F1-394F-4F17-A924-893D9F3A1C91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4FC9EDC-2D06-4D50-8305-22C51D4B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D6560D-50F6-446F-89D3-6CE374455AE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52EBD52-498E-49B1-9913-B9A14F4DF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0E3E5E-3E82-4B61-A720-8ECB9C460C4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4CF21831-0B75-47D4-A287-64455C6F0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D03935-AE0F-4190-8C06-F3751078C9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4AC1AD-6C31-4E51-B479-89A9EE80F58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C164BE-A3D1-4795-B823-02D7001C5FF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16498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EC45BD-C928-4E4A-930B-C3963FA4D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6" y="1825891"/>
            <a:ext cx="7633368" cy="47813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C5A8D7-E39D-4A90-8AFB-2DFA8B2ED8A6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6EC8522-94F8-4C77-AFB0-985022CC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742F94-4691-4F78-9958-3501A04E6E1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782122D-4D6F-47CA-BB8E-1FAE15791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568B03-142F-4378-9EC8-29C3C0160954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98A2FF2-C121-48A0-BECF-B435EA44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9B2AEC-302A-4FA6-AA04-83E242F86B8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732A256-BBFA-4E36-B76D-2D2879199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7E54A7-54AE-42EB-9CAC-6AD3254C2A41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77026E54-9346-4F25-912D-098A790F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DD2BA4-0E6C-4F9E-98D5-AC5186DC7F3C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882B9B16-5285-4F70-B9B5-7311516F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D4A53-C825-4157-B877-E736FDA98B97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79E015-B636-44C0-87BA-42946742C71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B132D3D-2763-4684-99BC-B41D9EEE4AE5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895891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41632" y="2634916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B73A12-657B-4BC5-90E0-20AB0E1AFEEB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9814111-DD88-4679-A363-23593925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44CBB2-50AC-4C2C-92B6-6F0E4EED8821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3BBEF884-0B23-4687-A7E9-5BA93053F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98C050-369A-42BC-8091-951D3FF989D9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03047097-6B3A-44B1-9F2B-AABFCAAC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C8469-6BF4-499A-90BE-41CDA7C4D51D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19AA85E5-3FD9-4BDA-AD9E-B3C2C8897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44B549-FDB5-4E67-B883-1A08364C19A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60133999-E9CF-4A96-B676-244677B3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6B348-7E96-41BA-8C6D-0EECF6483B8B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5EC84B4-32C1-4672-BF2B-67AEEB082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FF4162-4002-4690-8428-2F3A5FE3D6C9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A742C50-EB77-49E9-AE35-62C24DA3D9B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13413C-185D-4C99-BD82-B354E3BE584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91764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871AD0-B322-4747-8A8D-F6CD2148B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81" y="1825891"/>
            <a:ext cx="7396837" cy="486416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A28045-E368-4475-AA96-4EEC3E9D7A32}"/>
              </a:ext>
            </a:extLst>
          </p:cNvPr>
          <p:cNvSpPr/>
          <p:nvPr/>
        </p:nvSpPr>
        <p:spPr>
          <a:xfrm>
            <a:off x="4259179" y="2755232"/>
            <a:ext cx="276726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07E0BB-F245-4020-B417-86F48C867E7E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286994A-A58D-4525-9D71-7F00B9D1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3A0A75-6513-4DA9-BA0A-A204FB1DABF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C6C50329-B636-4F0B-AE91-3F3432D5B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B13B0F-D930-4C4D-B686-3BCC252824AD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034A6CB6-E834-46A6-BBDE-4FDD8D1D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7BDF5E-3093-4D7D-AD16-379613F77CF7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73FA91DF-9764-4EF3-8BA0-6DBF7040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569FED-E862-48A4-A293-94A5306C362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99D16FA3-DCA8-40C9-975D-679B56B8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33FC74-249E-484D-84EB-95D99D9AF9F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96F2F30-015F-4BEB-B3F9-EE95EF1D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07777-E25F-47E7-9B4F-2C52F759C82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2A3B2A4-0399-4B93-B1E1-7B9046221EFC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1CA48C-2056-4BED-AF13-73CBB5B32A1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785305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928C6B-AC26-4E56-B387-8449091B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790757"/>
            <a:ext cx="7447147" cy="475425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2D65737-9F12-48EE-B6A4-6A119039AA3C}"/>
              </a:ext>
            </a:extLst>
          </p:cNvPr>
          <p:cNvSpPr/>
          <p:nvPr/>
        </p:nvSpPr>
        <p:spPr>
          <a:xfrm>
            <a:off x="2927350" y="5524501"/>
            <a:ext cx="1009650" cy="1664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234D58-09B6-4C9B-B379-5DC3019E752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4C6634E-77C9-4DF8-9F53-1AFAEADC7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0EFBD1-1A08-430D-ADA1-0D5F4230063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0A14FE08-A726-4D1F-97FB-49119A0FD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ED9CA5-C439-4729-9DDB-0D0978C41013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BE459FF-0574-4434-98DB-1C6CAFB9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905397-B8AA-405B-BBCA-9FD8D4D14F4A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823D073-FB59-4DFC-A91A-ED9544F11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5A9F44-A921-4490-96C5-1EFBDCA14887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F5B40508-F3BC-4F58-B918-F11D9B00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A4D96-312A-45B9-A22A-EC9E0DFD61A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86FDAEF8-702F-49DE-8468-33A73D1F7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B327AF-4DB6-4162-874E-8625ACEB4B66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F6B16AD-D39F-4B01-85BB-933C71FF7F0D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7C7E0FF-06F3-478A-AB19-AC14EDD62309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93089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8C34FC88-851E-4BD5-A445-83900858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31" y="1817073"/>
            <a:ext cx="7579737" cy="4984104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A72C6B0-8498-4B53-8E31-B38DE7E6095C}"/>
              </a:ext>
            </a:extLst>
          </p:cNvPr>
          <p:cNvSpPr/>
          <p:nvPr/>
        </p:nvSpPr>
        <p:spPr>
          <a:xfrm>
            <a:off x="4235116" y="2947737"/>
            <a:ext cx="264695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D7BF26-5655-4503-9F3F-9DE0E577756C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1234C76-4BE6-46F2-A398-E06D470D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6B3557-D20C-40B3-B03D-5CA6C5431A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8F1271A3-ACC7-4C62-BB8D-45E4BBA8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9EE3A7-3C76-4030-9D19-0F8FC85B5272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FD174EEC-A41D-4C0A-A5EB-66FEAB4AC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56C365-9D04-4BD8-A708-FBAFDAD95EF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BF11CE5-6197-4310-8EA6-7F1F3FC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353D78-9979-42E9-BD52-45E8DFF4BA25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72A8D5AA-1549-4326-84FA-6C8671BE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A66471-E38C-4F12-B3E7-EFBFDBA72F27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05CF72A6-BDE5-4CAB-82B9-AC0E741B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9D4867-CE73-4106-AFFE-EEC7A24BBF2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2C9DF3B-C912-4C24-82A7-BB2B76FA3C3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36181B0-F009-4228-9D79-947181405C8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06492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A8AD9CD-2CC0-4CA1-B5CE-FF9496A6B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27" y="1859165"/>
            <a:ext cx="7346746" cy="482802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555426-2338-4A02-A6B1-D7DC7F2AE977}"/>
              </a:ext>
            </a:extLst>
          </p:cNvPr>
          <p:cNvSpPr/>
          <p:nvPr/>
        </p:nvSpPr>
        <p:spPr>
          <a:xfrm>
            <a:off x="2422627" y="5727032"/>
            <a:ext cx="464952" cy="204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E68496-121B-42E4-BC82-E5157CA03D0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FAFAEF7-CDAE-41B4-98B1-142ED44BF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A5DE55-4DCD-44B8-88A9-978CA2644BEE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AD1DFB02-9F33-4303-812D-0095C69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A93849-FDA5-4008-B097-021A6F0ADA3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2B05D91F-6EEA-4C24-BDF9-54D39BFE5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CF16BD-7479-4126-829A-72D4EB8A4553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66DF8B67-6647-4DFE-8FF8-10F9DB83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63B541-6563-461F-8525-EF8D16634DD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B51E26B2-9AE2-48C7-B085-1B2D7FDA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E18A88-3A77-4582-B111-23D59A41E133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5CDA013-8528-426A-B9C9-FD36FF77A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5654DF-F514-4462-BF0F-B87219A0D8E3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A1B5D6-E8D6-4770-8192-BE8A43FF9306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702338A-8A81-4353-BF46-90281EA0720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85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3206543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20F77A-7955-4370-97F7-6502017865BF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6FA8D-4462-4720-BF91-2D94B53E3DD8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</a:t>
            </a:r>
            <a:endParaRPr lang="ko-KR" altLang="en-US" sz="28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3FE10A8-FE95-4558-B15A-821118860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30838"/>
              </p:ext>
            </p:extLst>
          </p:nvPr>
        </p:nvGraphicFramePr>
        <p:xfrm>
          <a:off x="1682300" y="2430510"/>
          <a:ext cx="9290500" cy="39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00153">
                  <a:extLst>
                    <a:ext uri="{9D8B030D-6E8A-4147-A177-3AD203B41FA5}">
                      <a16:colId xmlns:a16="http://schemas.microsoft.com/office/drawing/2014/main" val="4027338917"/>
                    </a:ext>
                  </a:extLst>
                </a:gridCol>
                <a:gridCol w="1744579">
                  <a:extLst>
                    <a:ext uri="{9D8B030D-6E8A-4147-A177-3AD203B41FA5}">
                      <a16:colId xmlns:a16="http://schemas.microsoft.com/office/drawing/2014/main" val="3990000610"/>
                    </a:ext>
                  </a:extLst>
                </a:gridCol>
                <a:gridCol w="2153652">
                  <a:extLst>
                    <a:ext uri="{9D8B030D-6E8A-4147-A177-3AD203B41FA5}">
                      <a16:colId xmlns:a16="http://schemas.microsoft.com/office/drawing/2014/main" val="2607704783"/>
                    </a:ext>
                  </a:extLst>
                </a:gridCol>
                <a:gridCol w="3092116">
                  <a:extLst>
                    <a:ext uri="{9D8B030D-6E8A-4147-A177-3AD203B41FA5}">
                      <a16:colId xmlns:a16="http://schemas.microsoft.com/office/drawing/2014/main" val="651958196"/>
                    </a:ext>
                  </a:extLst>
                </a:gridCol>
              </a:tblGrid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Column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자료형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rgbClr val="003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16751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식별키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0454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ACCOMODATION_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숙소번호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63915"/>
                  </a:ext>
                </a:extLst>
              </a:tr>
              <a:tr h="383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ROOMNAME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방이름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058846"/>
                  </a:ext>
                </a:extLst>
              </a:tr>
              <a:tr h="191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ROOMCLASS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방종류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302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40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PEOPLE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DEFAULT 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인원수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30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807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ROOM_FACILITY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방시설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862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ROOM_IMAGE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방이미지파일명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81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24476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1FFE0-16E9-456B-8305-0AC14F4D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71" y="1883228"/>
            <a:ext cx="7192457" cy="487156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61C0CE2-FCDD-43C6-81EC-7B135D267E48}"/>
              </a:ext>
            </a:extLst>
          </p:cNvPr>
          <p:cNvSpPr/>
          <p:nvPr/>
        </p:nvSpPr>
        <p:spPr>
          <a:xfrm>
            <a:off x="7868653" y="3597441"/>
            <a:ext cx="336884" cy="2165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AC383D-7397-4611-8AC5-AC3FC07C448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F8EF44D-427D-4C3B-9288-90EDF353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6F0078-259E-48D2-8CEB-D74FC59C5D1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1E4E0D57-3B53-4503-B386-60BA0EA9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9C767D-EDA8-414D-8FF2-08031C2D51FE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B5C6756A-AD57-4038-BFBD-6B42FEA9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191F5C-4DFD-40F5-9CF0-228E6A022996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C640FD4C-0C85-406B-BAFD-0458377BE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479C08-AFE6-4BFB-BF89-D8799A5C2F59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E43BDE17-3CFD-4237-86C8-144DFD24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1C33EA-DCB5-441C-81D1-EBECF9DA35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0E89BB3-EF06-4A9F-A6E2-D78885E6E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2EA7CB-8B8C-4EBA-9E97-09177E8A5530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6D05746-B58B-48C6-B98E-C6EC4B83E5F3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34D92B0-3B9B-42B4-99A2-D1F5FD6ECB0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30391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719D9A-AC47-47F8-B314-712D2196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75" y="1790757"/>
            <a:ext cx="7395250" cy="490646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7BFD86D-CC4A-41B6-9263-8961FEB65A7D}"/>
              </a:ext>
            </a:extLst>
          </p:cNvPr>
          <p:cNvSpPr/>
          <p:nvPr/>
        </p:nvSpPr>
        <p:spPr>
          <a:xfrm>
            <a:off x="5293895" y="3717758"/>
            <a:ext cx="782052" cy="168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2F475DE-5BA9-4258-A68A-299977EE65D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80BCF60-0CDB-4AF9-85AF-2BA9ED65C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6182CD-3682-4C52-8D78-266CC3D793EA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9DF2F0E-3061-4B01-B83A-8FB2EBDFD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7F1873-EF8B-4FBD-92DE-CF47CFE677D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9F90F8E1-060F-4348-A67A-68E753EF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FBD2D1-72F1-45E6-A731-7C3F20B97C79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0DD9118A-60BF-4319-B027-EC6793ED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AD2F04-8183-4116-879E-A6C34CF5DF9E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C25D8F83-DEC1-417B-AF03-980FDB0D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4434C2-CED4-4378-936D-5386D594E23F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ACF5845C-73F9-4A0A-BB6C-CB8000EAF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DD804F-FD43-4ACE-BFDE-B0FE025D1A32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B59A60-DC14-4E8F-AC02-487F8FBBD622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F309BD9-D20E-4E8D-A629-C3B0A835C6BE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48462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F9DD6E7-A5C5-49EB-A611-7886F69B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539" y="1817073"/>
            <a:ext cx="7638922" cy="475699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E0EA21-641D-4210-9F84-C2E953004EF0}"/>
              </a:ext>
            </a:extLst>
          </p:cNvPr>
          <p:cNvSpPr/>
          <p:nvPr/>
        </p:nvSpPr>
        <p:spPr>
          <a:xfrm>
            <a:off x="8277727" y="3019927"/>
            <a:ext cx="1203158" cy="2045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7DE900-18FB-405B-92AA-977491043A91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B8D4CD5-192E-4CA7-B2C4-26A55F37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E78BCD-07FA-4D0D-BF3E-06C8DE3A8890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3" name="그래픽 22" descr="자막">
              <a:extLst>
                <a:ext uri="{FF2B5EF4-FFF2-40B4-BE49-F238E27FC236}">
                  <a16:creationId xmlns:a16="http://schemas.microsoft.com/office/drawing/2014/main" id="{2DD21F08-FA49-4996-AFB5-A58D2E08C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FE16B2-236C-4F7A-BAEB-6F966EA1A740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5" name="그래픽 24" descr="데이터베이스">
              <a:extLst>
                <a:ext uri="{FF2B5EF4-FFF2-40B4-BE49-F238E27FC236}">
                  <a16:creationId xmlns:a16="http://schemas.microsoft.com/office/drawing/2014/main" id="{4197978D-CCF2-4E5D-9FC3-64FC6B16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3CCDB-33CD-4F30-A336-5371B60C10C0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7" name="그래픽 26" descr="조직도">
              <a:extLst>
                <a:ext uri="{FF2B5EF4-FFF2-40B4-BE49-F238E27FC236}">
                  <a16:creationId xmlns:a16="http://schemas.microsoft.com/office/drawing/2014/main" id="{767A61D0-38FD-4950-A0B8-480C7A7B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C285A8-DF5A-43DC-871F-D6F5220B9D5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">
              <a:extLst>
                <a:ext uri="{FF2B5EF4-FFF2-40B4-BE49-F238E27FC236}">
                  <a16:creationId xmlns:a16="http://schemas.microsoft.com/office/drawing/2014/main" id="{09466C85-7F44-43D8-B787-6E37C301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EC1A6B-709C-4B55-BC5F-D4C44EEA263A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1" name="그래픽 30" descr="눈">
              <a:extLst>
                <a:ext uri="{FF2B5EF4-FFF2-40B4-BE49-F238E27FC236}">
                  <a16:creationId xmlns:a16="http://schemas.microsoft.com/office/drawing/2014/main" id="{DBAD0567-1B8B-4E90-A280-F40FECC9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F8E811-8543-43DF-8345-9EB30E64519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B20490-933B-43E2-A0E1-C4F7D11BD20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44C92B3-8F16-4DF0-85EA-7EE0EE288A48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3519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2FBE3F0-4D77-4B4F-AB7D-440A2911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02" y="1790757"/>
            <a:ext cx="6996795" cy="489107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A18CE7-B76D-408B-93EE-722B75101BA5}"/>
              </a:ext>
            </a:extLst>
          </p:cNvPr>
          <p:cNvSpPr/>
          <p:nvPr/>
        </p:nvSpPr>
        <p:spPr>
          <a:xfrm>
            <a:off x="5017168" y="6376737"/>
            <a:ext cx="385011" cy="3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185C1C-5D34-4D29-A59E-753350C15D27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15659DF-706B-4251-AB83-C8E26DF69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2610F5-52FA-4F59-816E-93687906D1F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4" name="그래픽 23" descr="자막">
              <a:extLst>
                <a:ext uri="{FF2B5EF4-FFF2-40B4-BE49-F238E27FC236}">
                  <a16:creationId xmlns:a16="http://schemas.microsoft.com/office/drawing/2014/main" id="{37D40C03-E839-4B5C-BF95-A74C8A6F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CF3BEA-4A22-4A99-B2B7-16331266F92C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6" name="그래픽 25" descr="데이터베이스">
              <a:extLst>
                <a:ext uri="{FF2B5EF4-FFF2-40B4-BE49-F238E27FC236}">
                  <a16:creationId xmlns:a16="http://schemas.microsoft.com/office/drawing/2014/main" id="{21B8B95C-DD75-43CE-9D5C-8192E45B3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558D3-874F-47BE-A776-11AE349A8274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8" name="그래픽 27" descr="조직도">
              <a:extLst>
                <a:ext uri="{FF2B5EF4-FFF2-40B4-BE49-F238E27FC236}">
                  <a16:creationId xmlns:a16="http://schemas.microsoft.com/office/drawing/2014/main" id="{06CD8DDD-D8C8-4CC5-B7E5-9F483DD9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807C0D-94DD-4025-9D06-CB9BCE51EF84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">
              <a:extLst>
                <a:ext uri="{FF2B5EF4-FFF2-40B4-BE49-F238E27FC236}">
                  <a16:creationId xmlns:a16="http://schemas.microsoft.com/office/drawing/2014/main" id="{BF52FA3A-9B05-4D5C-A260-D57FC260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F10C23-C54D-4BF9-976F-50678958038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2" name="그래픽 31" descr="눈">
              <a:extLst>
                <a:ext uri="{FF2B5EF4-FFF2-40B4-BE49-F238E27FC236}">
                  <a16:creationId xmlns:a16="http://schemas.microsoft.com/office/drawing/2014/main" id="{2355FD97-460D-4242-A3FB-F7A8FCFD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2C6BF2-185C-4767-A3F6-5184669DA204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5B7F17-98CC-4568-954F-CA4365009831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059251-81A2-4495-A7C0-797AB8B8972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88226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2249905" y="3705726"/>
            <a:ext cx="709863" cy="3729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B3640D-21F3-404F-8C2E-8719A425CAD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0A097C8-3696-452C-AAB6-E904A7853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27DD60-352A-4ED6-8AF1-0FD7D5B28796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DDE8D5AE-0EC5-4DF6-9F1C-CCFBF63F2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F8B0F-9747-4B32-8FE0-B78B3DE94527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570C98C9-C8E9-4126-B9B1-2041A286D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36075C-04FD-4911-BD2D-64CBE2A719BE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DFFDED73-125F-433F-B1A1-DF482A8E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335C0E-A47B-4661-95AD-FD41FD2F266D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6E18255A-991F-4812-B8BF-508DB58FF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8DDC65-3275-4AD2-AFA7-378B454FFCC8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22D1EA8F-F20F-4C2E-98E4-09D79261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992181-D7E2-4D84-B81D-5F1F7B8CB87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85FEFF-C093-48A7-8F70-AF8CEDFCFE74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1D937E-F89A-4956-B495-3BEC2F442F1D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53900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E543F0-7C16-4CDD-ADE4-65561CBE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19" y="1883228"/>
            <a:ext cx="6623362" cy="459472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910EAE-9446-4437-A8AE-24FB12480275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57B8BFD-2BE7-454A-9B78-E95EDC7E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6E00D2-2FBB-4542-81DB-A94E1AF1960D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370C1F2B-14DD-42EA-878B-F6F6F69E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B5367F-EC21-4A20-95B0-6DCD736A29B5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CE480205-89A8-4618-8498-0703F0D0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D5808A-474D-4316-A69B-F1470C707FD5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23235C55-C102-4703-864B-761DBEDD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47CC34-8B7D-410D-B0C2-A210343928C2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09E1D1CD-BF31-47B3-A003-64FD77B5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663A06-956C-49D8-96DF-E2C9D2574339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C37A81EC-8EAB-4489-8464-AFD313E17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07B81C-6926-4607-AFC8-BAABA32EF85F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80B6F52-400A-4928-B7FE-D913126E03EF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BBB078F-31DF-49AB-AAEC-2D62C57291D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33982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A4B7CB-A402-4B29-8198-7BD7FE34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F886EE5-0A79-45B8-8E62-AD3075716265}"/>
              </a:ext>
            </a:extLst>
          </p:cNvPr>
          <p:cNvSpPr/>
          <p:nvPr/>
        </p:nvSpPr>
        <p:spPr>
          <a:xfrm>
            <a:off x="9589168" y="3072425"/>
            <a:ext cx="607697" cy="2603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F63B09-B508-41D4-AEEE-E20864B6B06D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A52A1BC-8C81-42A8-A354-0E3C9E51A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4B9F0-F787-4228-ACD3-4F12F05BAA97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22" name="그래픽 21" descr="자막">
              <a:extLst>
                <a:ext uri="{FF2B5EF4-FFF2-40B4-BE49-F238E27FC236}">
                  <a16:creationId xmlns:a16="http://schemas.microsoft.com/office/drawing/2014/main" id="{EF72A0AC-42FE-47D3-A4FA-A47B58C1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0DF74-522F-4CEE-8C04-CF286365AE41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24" name="그래픽 23" descr="데이터베이스">
              <a:extLst>
                <a:ext uri="{FF2B5EF4-FFF2-40B4-BE49-F238E27FC236}">
                  <a16:creationId xmlns:a16="http://schemas.microsoft.com/office/drawing/2014/main" id="{3321D534-F9E8-4ED2-9A44-29046DD1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3C11DC-ED9A-454D-8B58-54594C3054A2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26" name="그래픽 25" descr="조직도">
              <a:extLst>
                <a:ext uri="{FF2B5EF4-FFF2-40B4-BE49-F238E27FC236}">
                  <a16:creationId xmlns:a16="http://schemas.microsoft.com/office/drawing/2014/main" id="{3CC76256-0CE2-4F5D-BE6F-DCEE0643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04CC-F32F-4EEA-A80A-3F45C6AE294B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">
              <a:extLst>
                <a:ext uri="{FF2B5EF4-FFF2-40B4-BE49-F238E27FC236}">
                  <a16:creationId xmlns:a16="http://schemas.microsoft.com/office/drawing/2014/main" id="{A226B4CB-9970-4AB6-A0C7-E53336BA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C0474A-1E1F-4A13-A877-3062E4082A1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30" name="그래픽 29" descr="눈">
              <a:extLst>
                <a:ext uri="{FF2B5EF4-FFF2-40B4-BE49-F238E27FC236}">
                  <a16:creationId xmlns:a16="http://schemas.microsoft.com/office/drawing/2014/main" id="{150C952D-E816-418B-ADE0-1CEF4FE8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B5A423-4089-4527-B989-92ECB138A03C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4C96769-65F9-457F-923F-F42983C6AD55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AD15AE-5E50-46D0-940E-F75293051346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16861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AC2923-CF94-40A2-B4DC-EA8DE1B78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39" y="1825891"/>
            <a:ext cx="8273921" cy="47111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F03075-A3B6-4398-A7A9-B2486B90F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8" y="2196583"/>
            <a:ext cx="4305901" cy="125747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5B0E85AF-D917-4F07-B417-4E275E38A3E0}"/>
              </a:ext>
            </a:extLst>
          </p:cNvPr>
          <p:cNvGrpSpPr/>
          <p:nvPr/>
        </p:nvGrpSpPr>
        <p:grpSpPr>
          <a:xfrm>
            <a:off x="0" y="-12700"/>
            <a:ext cx="12192000" cy="1715531"/>
            <a:chOff x="0" y="-12700"/>
            <a:chExt cx="12192000" cy="1715531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7975C00-EADA-4CED-83E6-C2ADDF1F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1333499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7DEB8C-2FC9-4529-9F0E-29CB4A7BA663}"/>
                </a:ext>
              </a:extLst>
            </p:cNvPr>
            <p:cNvSpPr txBox="1"/>
            <p:nvPr/>
          </p:nvSpPr>
          <p:spPr>
            <a:xfrm>
              <a:off x="749300" y="-12700"/>
              <a:ext cx="3187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</a:rPr>
                <a:t>Hacking</a:t>
              </a:r>
              <a:r>
                <a:rPr lang="en-US" altLang="ko-KR" sz="3200" b="1" dirty="0">
                  <a:solidFill>
                    <a:srgbClr val="3399FF"/>
                  </a:solidFill>
                </a:rPr>
                <a:t>.com</a:t>
              </a:r>
              <a:endParaRPr lang="ko-KR" altLang="en-US" sz="3200" b="1" dirty="0">
                <a:solidFill>
                  <a:srgbClr val="3399FF"/>
                </a:solidFill>
              </a:endParaRPr>
            </a:p>
          </p:txBody>
        </p:sp>
        <p:pic>
          <p:nvPicPr>
            <p:cNvPr id="52" name="그래픽 51" descr="자막">
              <a:extLst>
                <a:ext uri="{FF2B5EF4-FFF2-40B4-BE49-F238E27FC236}">
                  <a16:creationId xmlns:a16="http://schemas.microsoft.com/office/drawing/2014/main" id="{1475EB26-4202-48F4-8CBE-29FBE4E17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9300" y="762000"/>
              <a:ext cx="571500" cy="5715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8C7623-08E0-4E87-8085-AAD285B2A878}"/>
                </a:ext>
              </a:extLst>
            </p:cNvPr>
            <p:cNvSpPr txBox="1"/>
            <p:nvPr/>
          </p:nvSpPr>
          <p:spPr>
            <a:xfrm>
              <a:off x="12128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개요</a:t>
              </a:r>
            </a:p>
          </p:txBody>
        </p:sp>
        <p:pic>
          <p:nvPicPr>
            <p:cNvPr id="54" name="그래픽 53" descr="데이터베이스">
              <a:extLst>
                <a:ext uri="{FF2B5EF4-FFF2-40B4-BE49-F238E27FC236}">
                  <a16:creationId xmlns:a16="http://schemas.microsoft.com/office/drawing/2014/main" id="{0D60C2D1-EB30-410B-A3D7-170D365F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05150" y="761999"/>
              <a:ext cx="571500" cy="5715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D6C9EB-77E8-45E7-850B-AB41401B21EF}"/>
                </a:ext>
              </a:extLst>
            </p:cNvPr>
            <p:cNvSpPr txBox="1"/>
            <p:nvPr/>
          </p:nvSpPr>
          <p:spPr>
            <a:xfrm>
              <a:off x="36766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데이터베이스</a:t>
              </a:r>
            </a:p>
          </p:txBody>
        </p:sp>
        <p:pic>
          <p:nvPicPr>
            <p:cNvPr id="56" name="그래픽 55" descr="조직도">
              <a:extLst>
                <a:ext uri="{FF2B5EF4-FFF2-40B4-BE49-F238E27FC236}">
                  <a16:creationId xmlns:a16="http://schemas.microsoft.com/office/drawing/2014/main" id="{747E1364-45AD-4E71-ACEB-D0197743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0100" y="739328"/>
              <a:ext cx="572400" cy="5724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8D3B06-BECA-4E00-B6BE-C70CB8F59E93}"/>
                </a:ext>
              </a:extLst>
            </p:cNvPr>
            <p:cNvSpPr txBox="1"/>
            <p:nvPr/>
          </p:nvSpPr>
          <p:spPr>
            <a:xfrm>
              <a:off x="609600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UML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8" name="그래픽 57" descr="돋보기">
              <a:extLst>
                <a:ext uri="{FF2B5EF4-FFF2-40B4-BE49-F238E27FC236}">
                  <a16:creationId xmlns:a16="http://schemas.microsoft.com/office/drawing/2014/main" id="{0C5B7467-177D-4529-A49D-D58099BE2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09500" y="739328"/>
              <a:ext cx="572400" cy="572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A17D5C-9434-4C91-AFEA-DF573F1BF092}"/>
                </a:ext>
              </a:extLst>
            </p:cNvPr>
            <p:cNvSpPr txBox="1"/>
            <p:nvPr/>
          </p:nvSpPr>
          <p:spPr>
            <a:xfrm>
              <a:off x="76381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상세설명</a:t>
              </a:r>
            </a:p>
          </p:txBody>
        </p:sp>
        <p:pic>
          <p:nvPicPr>
            <p:cNvPr id="60" name="그래픽 59" descr="눈">
              <a:extLst>
                <a:ext uri="{FF2B5EF4-FFF2-40B4-BE49-F238E27FC236}">
                  <a16:creationId xmlns:a16="http://schemas.microsoft.com/office/drawing/2014/main" id="{91D192F8-9BBB-4761-B1FC-9CA03A45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70464" y="761999"/>
              <a:ext cx="572400" cy="5724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0C62E92-EEAF-455F-A959-70C7AACE3B4E}"/>
                </a:ext>
              </a:extLst>
            </p:cNvPr>
            <p:cNvSpPr txBox="1"/>
            <p:nvPr/>
          </p:nvSpPr>
          <p:spPr>
            <a:xfrm>
              <a:off x="9530450" y="863084"/>
              <a:ext cx="171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시연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D6EB214-9D52-4E34-9403-3B580F7AF5A0}"/>
                </a:ext>
              </a:extLst>
            </p:cNvPr>
            <p:cNvSpPr/>
            <p:nvPr/>
          </p:nvSpPr>
          <p:spPr>
            <a:xfrm>
              <a:off x="7058507" y="1245573"/>
              <a:ext cx="1569600" cy="96744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079333E-26DC-4878-AA70-38A66246B310}"/>
                </a:ext>
              </a:extLst>
            </p:cNvPr>
            <p:cNvSpPr/>
            <p:nvPr/>
          </p:nvSpPr>
          <p:spPr>
            <a:xfrm>
              <a:off x="0" y="1333499"/>
              <a:ext cx="12192000" cy="369332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07339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870464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hlinkClick r:id="rId13"/>
            <a:extLst>
              <a:ext uri="{FF2B5EF4-FFF2-40B4-BE49-F238E27FC236}">
                <a16:creationId xmlns:a16="http://schemas.microsoft.com/office/drawing/2014/main" id="{79E16D17-D5BC-4900-BF8D-E915F6C22A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85322" y="1904999"/>
            <a:ext cx="6471342" cy="46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7357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8C0980-D960-4536-BABD-D6756F34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440CAC-5049-44D6-8A80-58BADB2EF6C2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37741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Unified Modeling Language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0875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9AE64-1CFE-439C-853D-72C2139E7BCB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8C0980-D960-4536-BABD-D6756F34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440CAC-5049-44D6-8A80-58BADB2EF6C2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9142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>
                <a:solidFill>
                  <a:schemeClr val="bg1"/>
                </a:solidFill>
              </a:rPr>
              <a:t>Usecase</a:t>
            </a:r>
            <a:r>
              <a:rPr lang="en-US" altLang="ko-KR" sz="6600" b="1" dirty="0">
                <a:solidFill>
                  <a:schemeClr val="bg1"/>
                </a:solidFill>
              </a:rPr>
              <a:t>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55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solidFill>
            <a:srgbClr val="003580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3070225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Member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그래픽 26" descr="모임">
            <a:extLst>
              <a:ext uri="{FF2B5EF4-FFF2-40B4-BE49-F238E27FC236}">
                <a16:creationId xmlns:a16="http://schemas.microsoft.com/office/drawing/2014/main" id="{AE3F2593-518F-45CF-B1CB-D460DE402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8900" y="732047"/>
            <a:ext cx="495680" cy="5724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5CD9EC-185B-40E1-82B2-3B1D631F1CA9}"/>
              </a:ext>
            </a:extLst>
          </p:cNvPr>
          <p:cNvGrpSpPr/>
          <p:nvPr/>
        </p:nvGrpSpPr>
        <p:grpSpPr>
          <a:xfrm>
            <a:off x="2730431" y="1441921"/>
            <a:ext cx="1879670" cy="5237176"/>
            <a:chOff x="920679" y="1444079"/>
            <a:chExt cx="3915741" cy="5413921"/>
          </a:xfrm>
          <a:solidFill>
            <a:srgbClr val="003580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7EE044-38FB-459A-89BD-490339BD9C22}"/>
                </a:ext>
              </a:extLst>
            </p:cNvPr>
            <p:cNvSpPr/>
            <p:nvPr/>
          </p:nvSpPr>
          <p:spPr>
            <a:xfrm>
              <a:off x="920679" y="1624508"/>
              <a:ext cx="3915741" cy="52334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BD4E0DAC-6F90-47F2-961C-ACE656B57FC7}"/>
                </a:ext>
              </a:extLst>
            </p:cNvPr>
            <p:cNvSpPr/>
            <p:nvPr/>
          </p:nvSpPr>
          <p:spPr>
            <a:xfrm>
              <a:off x="927083" y="1444079"/>
              <a:ext cx="701457" cy="1966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0DF4DC-538E-4B4F-821E-3F2098CC6BB5}"/>
              </a:ext>
            </a:extLst>
          </p:cNvPr>
          <p:cNvSpPr txBox="1"/>
          <p:nvPr/>
        </p:nvSpPr>
        <p:spPr>
          <a:xfrm>
            <a:off x="2977803" y="1854975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박동하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1CDEC-BDE9-4848-803D-0F3BF1C9E5A5}"/>
              </a:ext>
            </a:extLst>
          </p:cNvPr>
          <p:cNvSpPr txBox="1"/>
          <p:nvPr/>
        </p:nvSpPr>
        <p:spPr>
          <a:xfrm>
            <a:off x="2977803" y="2859646"/>
            <a:ext cx="317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김승준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24DFAC-210E-4866-9AF4-E655C0D0ABC8}"/>
              </a:ext>
            </a:extLst>
          </p:cNvPr>
          <p:cNvSpPr txBox="1"/>
          <p:nvPr/>
        </p:nvSpPr>
        <p:spPr>
          <a:xfrm>
            <a:off x="2977803" y="3892793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유영훈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5D0FF-23F7-4603-9F7B-E1A805E64C90}"/>
              </a:ext>
            </a:extLst>
          </p:cNvPr>
          <p:cNvSpPr txBox="1"/>
          <p:nvPr/>
        </p:nvSpPr>
        <p:spPr>
          <a:xfrm>
            <a:off x="2977803" y="4925940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장태훈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06706-FBBD-4FBA-BC77-93CB0F56E0B7}"/>
              </a:ext>
            </a:extLst>
          </p:cNvPr>
          <p:cNvSpPr txBox="1"/>
          <p:nvPr/>
        </p:nvSpPr>
        <p:spPr>
          <a:xfrm>
            <a:off x="2977803" y="5959087"/>
            <a:ext cx="2549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정명규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2F8E592-9320-417D-B9FE-C4B9890D9D3B}"/>
              </a:ext>
            </a:extLst>
          </p:cNvPr>
          <p:cNvCxnSpPr>
            <a:cxnSpLocks/>
          </p:cNvCxnSpPr>
          <p:nvPr/>
        </p:nvCxnSpPr>
        <p:spPr>
          <a:xfrm>
            <a:off x="2954402" y="2517913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86D4A15-49A9-4DB8-B12D-092300F59F22}"/>
              </a:ext>
            </a:extLst>
          </p:cNvPr>
          <p:cNvCxnSpPr>
            <a:cxnSpLocks/>
          </p:cNvCxnSpPr>
          <p:nvPr/>
        </p:nvCxnSpPr>
        <p:spPr>
          <a:xfrm>
            <a:off x="2954402" y="3617844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8DD4E2B-46DB-42BC-99A8-D8EEE3987B6A}"/>
              </a:ext>
            </a:extLst>
          </p:cNvPr>
          <p:cNvCxnSpPr>
            <a:cxnSpLocks/>
          </p:cNvCxnSpPr>
          <p:nvPr/>
        </p:nvCxnSpPr>
        <p:spPr>
          <a:xfrm>
            <a:off x="2954402" y="463826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8FE1100-BF21-4086-9256-B139DFA76712}"/>
              </a:ext>
            </a:extLst>
          </p:cNvPr>
          <p:cNvCxnSpPr>
            <a:cxnSpLocks/>
          </p:cNvCxnSpPr>
          <p:nvPr/>
        </p:nvCxnSpPr>
        <p:spPr>
          <a:xfrm>
            <a:off x="2954402" y="5671931"/>
            <a:ext cx="3321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27524DA-F66B-488B-90E4-484062409A0E}"/>
              </a:ext>
            </a:extLst>
          </p:cNvPr>
          <p:cNvCxnSpPr/>
          <p:nvPr/>
        </p:nvCxnSpPr>
        <p:spPr>
          <a:xfrm>
            <a:off x="4599332" y="251791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715FF7D-853D-4718-B35D-8DBB00C8AF54}"/>
              </a:ext>
            </a:extLst>
          </p:cNvPr>
          <p:cNvCxnSpPr/>
          <p:nvPr/>
        </p:nvCxnSpPr>
        <p:spPr>
          <a:xfrm>
            <a:off x="4599332" y="3617844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53A8C55-C203-47BD-B2C4-EAE0D380DC8C}"/>
              </a:ext>
            </a:extLst>
          </p:cNvPr>
          <p:cNvCxnSpPr/>
          <p:nvPr/>
        </p:nvCxnSpPr>
        <p:spPr>
          <a:xfrm>
            <a:off x="4599332" y="463826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DC20191-EDB4-40AE-A623-ABEE74246DA4}"/>
              </a:ext>
            </a:extLst>
          </p:cNvPr>
          <p:cNvCxnSpPr/>
          <p:nvPr/>
        </p:nvCxnSpPr>
        <p:spPr>
          <a:xfrm>
            <a:off x="4599332" y="5671931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451FEDB-6D1C-470C-9C2F-B219B51604E9}"/>
              </a:ext>
            </a:extLst>
          </p:cNvPr>
          <p:cNvCxnSpPr/>
          <p:nvPr/>
        </p:nvCxnSpPr>
        <p:spPr>
          <a:xfrm>
            <a:off x="4599332" y="6664603"/>
            <a:ext cx="5001868" cy="0"/>
          </a:xfrm>
          <a:prstGeom prst="line">
            <a:avLst/>
          </a:prstGeom>
          <a:ln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4F4353-8EA4-4FC6-8486-E1297FD6E581}"/>
              </a:ext>
            </a:extLst>
          </p:cNvPr>
          <p:cNvSpPr txBox="1"/>
          <p:nvPr/>
        </p:nvSpPr>
        <p:spPr>
          <a:xfrm>
            <a:off x="4818407" y="1854975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총괄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메인화면</a:t>
            </a:r>
            <a:r>
              <a:rPr lang="en-US" altLang="ko-KR" sz="2800" b="1" dirty="0">
                <a:solidFill>
                  <a:srgbClr val="3399FF"/>
                </a:solidFill>
              </a:rPr>
              <a:t>,</a:t>
            </a:r>
            <a:r>
              <a:rPr lang="ko-KR" altLang="en-US" sz="2800" b="1" dirty="0">
                <a:solidFill>
                  <a:srgbClr val="3399FF"/>
                </a:solidFill>
              </a:rPr>
              <a:t> 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7958F2-8FD2-4E5B-88F5-F40CA705CF7B}"/>
              </a:ext>
            </a:extLst>
          </p:cNvPr>
          <p:cNvSpPr txBox="1"/>
          <p:nvPr/>
        </p:nvSpPr>
        <p:spPr>
          <a:xfrm>
            <a:off x="4818407" y="2867194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회원가입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회원정보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06355-E3E2-4F29-AC2F-F5FC58820711}"/>
              </a:ext>
            </a:extLst>
          </p:cNvPr>
          <p:cNvSpPr txBox="1"/>
          <p:nvPr/>
        </p:nvSpPr>
        <p:spPr>
          <a:xfrm>
            <a:off x="4818407" y="3886168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예약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>
                <a:solidFill>
                  <a:srgbClr val="3399FF"/>
                </a:solidFill>
              </a:rPr>
              <a:t>예약관리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56C070-86A7-4A2F-B8E2-43E2AA44478A}"/>
              </a:ext>
            </a:extLst>
          </p:cNvPr>
          <p:cNvSpPr txBox="1"/>
          <p:nvPr/>
        </p:nvSpPr>
        <p:spPr>
          <a:xfrm>
            <a:off x="4818407" y="4881892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3399FF"/>
                </a:solidFill>
              </a:rPr>
              <a:t>엑스트라넷</a:t>
            </a:r>
            <a:r>
              <a:rPr lang="en-US" altLang="ko-KR" sz="2800" b="1" dirty="0">
                <a:solidFill>
                  <a:srgbClr val="3399FF"/>
                </a:solidFill>
              </a:rPr>
              <a:t>, </a:t>
            </a:r>
            <a:r>
              <a:rPr lang="ko-KR" altLang="en-US" sz="2800" b="1" dirty="0" err="1">
                <a:solidFill>
                  <a:srgbClr val="3399FF"/>
                </a:solidFill>
              </a:rPr>
              <a:t>재무재표</a:t>
            </a:r>
            <a:endParaRPr lang="ko-KR" altLang="en-US" sz="2800" b="1" dirty="0">
              <a:solidFill>
                <a:srgbClr val="3399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95C6A3-D886-472D-ACB7-527F25B40A24}"/>
              </a:ext>
            </a:extLst>
          </p:cNvPr>
          <p:cNvSpPr txBox="1"/>
          <p:nvPr/>
        </p:nvSpPr>
        <p:spPr>
          <a:xfrm>
            <a:off x="4818407" y="5958173"/>
            <a:ext cx="4782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399FF"/>
                </a:solidFill>
              </a:rPr>
              <a:t>Q&amp;A, </a:t>
            </a:r>
            <a:r>
              <a:rPr lang="ko-KR" altLang="en-US" sz="2800" b="1" dirty="0">
                <a:solidFill>
                  <a:srgbClr val="3399FF"/>
                </a:solidFill>
              </a:rPr>
              <a:t>이용후기</a:t>
            </a:r>
          </a:p>
        </p:txBody>
      </p:sp>
      <p:pic>
        <p:nvPicPr>
          <p:cNvPr id="51" name="그래픽 50" descr="목록">
            <a:extLst>
              <a:ext uri="{FF2B5EF4-FFF2-40B4-BE49-F238E27FC236}">
                <a16:creationId xmlns:a16="http://schemas.microsoft.com/office/drawing/2014/main" id="{A4014129-EA6F-4431-9609-C42BA99F1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400" y="739328"/>
            <a:ext cx="572400" cy="5724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FC299C-877D-48C5-BE29-FE28246147C7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EA9811-725F-4CF1-9A43-96904BABEA89}"/>
              </a:ext>
            </a:extLst>
          </p:cNvPr>
          <p:cNvSpPr/>
          <p:nvPr/>
        </p:nvSpPr>
        <p:spPr>
          <a:xfrm>
            <a:off x="2628900" y="1255098"/>
            <a:ext cx="1504950" cy="75438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43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C64C01-BB83-4F18-98DE-B3BF0E2099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755" y="2557301"/>
            <a:ext cx="9230489" cy="37227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메인</a:t>
            </a:r>
          </a:p>
        </p:txBody>
      </p:sp>
    </p:spTree>
    <p:extLst>
      <p:ext uri="{BB962C8B-B14F-4D97-AF65-F5344CB8AC3E}">
        <p14:creationId xmlns:p14="http://schemas.microsoft.com/office/powerpoint/2010/main" val="3058374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608DC-7232-4E3F-B995-F41617A607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4725" y="2464255"/>
            <a:ext cx="7285725" cy="41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80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회원가입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220B4E-2CC5-4F15-9CAB-85D89103A8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438400"/>
            <a:ext cx="6324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9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DB123-FF87-4A32-887A-735DC16BD9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8838" y="2477989"/>
            <a:ext cx="6518508" cy="4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9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비회원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E964B9-9A0E-46C3-AE93-09867C91D6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1637" y="2288259"/>
            <a:ext cx="8446168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D8ADC-D65F-47DA-85D0-E47BD5229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1103" y="2464255"/>
            <a:ext cx="6357994" cy="41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메인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63872C-B0DA-4F26-91FC-460744EBC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6987" y="2235460"/>
            <a:ext cx="7058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6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숙소예약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11136-7709-42AD-84DA-35F24FF1A2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109207"/>
            <a:ext cx="5234071" cy="47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23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고객서비스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D9FECC-BB05-4A98-AA45-85F8365CA2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06328" y="2274330"/>
            <a:ext cx="802142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19408-BAD3-4F90-9302-81A873D24B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2899" y="2385335"/>
            <a:ext cx="7121525" cy="44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E7AC08-0796-4366-8F6E-BD9BE853C371}"/>
              </a:ext>
            </a:extLst>
          </p:cNvPr>
          <p:cNvSpPr/>
          <p:nvPr/>
        </p:nvSpPr>
        <p:spPr>
          <a:xfrm>
            <a:off x="1035050" y="1364087"/>
            <a:ext cx="1535622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BAEA8-A15F-499A-8842-DD51FE1366E7}"/>
              </a:ext>
            </a:extLst>
          </p:cNvPr>
          <p:cNvSpPr txBox="1"/>
          <p:nvPr/>
        </p:nvSpPr>
        <p:spPr>
          <a:xfrm>
            <a:off x="785602" y="2094923"/>
            <a:ext cx="10459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Booking.com</a:t>
            </a:r>
            <a:r>
              <a:rPr lang="ko-KR" altLang="en-US" sz="2400" b="1" dirty="0"/>
              <a:t>이라는 실제 숙소 예약 관련 사이트를 참고하여 기능을 구현 </a:t>
            </a:r>
            <a:endParaRPr lang="en-US" altLang="ko-KR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5995F225-0AB8-44BE-AFD9-4CEFDFF96A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46" y="2758140"/>
            <a:ext cx="5120058" cy="39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5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숙소검색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545681-0986-4FF5-9503-855DA414D3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6203" y="2645227"/>
            <a:ext cx="9061497" cy="38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이용후기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36FB0-2E53-45D2-95A9-B03E79AF9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6927" y="2781102"/>
            <a:ext cx="9691146" cy="33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상세정보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152B8-73DC-447A-BB7B-F0C2A69D2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9250" y="2304523"/>
            <a:ext cx="65913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0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2DC88-C1EE-4355-8185-A9D8DF113C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274331"/>
            <a:ext cx="8134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52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5E525C-BDDE-4BC1-8EA3-C879AC762F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2025" y="2274331"/>
            <a:ext cx="74485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마이페이지 회원정보수정 </a:t>
            </a:r>
            <a:r>
              <a:rPr lang="en-US" altLang="ko-KR" sz="2800" b="1" dirty="0"/>
              <a:t>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46E0F-0DDF-4BB3-B649-30E8B8FC9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2464255"/>
            <a:ext cx="7772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30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(1/2)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3E2BED-2B84-476F-9F1F-912B60FCB8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482" y="2346938"/>
            <a:ext cx="8097980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8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608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 숙소 등록</a:t>
            </a:r>
            <a:r>
              <a:rPr lang="en-US" altLang="ko-KR" sz="2800" b="1" dirty="0"/>
              <a:t> (2/2)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75672A-F0A5-410F-A111-D7FD820B1C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8122" y="2481856"/>
            <a:ext cx="7974640" cy="42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2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A04F1-3759-4917-A043-483888C3E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1962" y="2803108"/>
            <a:ext cx="8968076" cy="31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845505" y="1364087"/>
            <a:ext cx="1983955" cy="33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고객서비스관리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AFB581-0E18-42E6-B9D6-FAA721C3BF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7350" y="2274331"/>
            <a:ext cx="6236638" cy="4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pic>
        <p:nvPicPr>
          <p:cNvPr id="36" name="그림 35" descr="벡터그래픽이(가) 표시된 사진&#10;&#10;자동 생성된 설명">
            <a:extLst>
              <a:ext uri="{FF2B5EF4-FFF2-40B4-BE49-F238E27FC236}">
                <a16:creationId xmlns:a16="http://schemas.microsoft.com/office/drawing/2014/main" id="{1C32DC9E-674C-4BF2-9618-6F365540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62" y="2898340"/>
            <a:ext cx="3313738" cy="31682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4044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Operating System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105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Class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506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Main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92953-B287-448A-BF64-5F2BC1CF2D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460" y="2235460"/>
            <a:ext cx="6109610" cy="4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4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Accomodation</a:t>
            </a:r>
            <a:r>
              <a:rPr lang="en-US" altLang="ko-KR" sz="2800" b="1" dirty="0"/>
              <a:t>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CC7E8A-D950-405A-B58D-C5DBBF10B4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2295525"/>
            <a:ext cx="7705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44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Account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991B6-D9A8-498A-B366-99411ACD1F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576" y="2244869"/>
            <a:ext cx="6285153" cy="46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8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Admin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A9C80E-3A51-485F-A5F4-0297B33DDA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4025" y="270879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6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Business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2E0E4C-3F1E-40BC-8F44-339A54674D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1849" y="2264591"/>
            <a:ext cx="5683585" cy="46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99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Review Controller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A6656D-16EF-4B80-934A-7897FD2AF6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5896" y="2244868"/>
            <a:ext cx="7488976" cy="46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3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3191889" y="1364087"/>
            <a:ext cx="167340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Room Controller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B4AD22-F2E1-41F2-B721-0C64746EF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73" y="2274331"/>
            <a:ext cx="8194731" cy="45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0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D515D8F-1E20-4048-8997-282C13B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932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6E623-44D8-449B-99B8-62721F3AE4F7}"/>
              </a:ext>
            </a:extLst>
          </p:cNvPr>
          <p:cNvSpPr txBox="1"/>
          <p:nvPr/>
        </p:nvSpPr>
        <p:spPr>
          <a:xfrm>
            <a:off x="0" y="3380876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Sequence Diagram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22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817D40-27E4-41F7-AFAD-EB7A7B030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637" y="2244869"/>
            <a:ext cx="9324725" cy="45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Framework</a:t>
            </a:r>
            <a:endParaRPr lang="ko-KR" altLang="en-US" sz="3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B9ED7AA-6EE9-4B93-B2F0-90AC868A5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4219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4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4FFD7-8570-4C3B-87D6-F61FAAACA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5316" y="2094923"/>
            <a:ext cx="6987334" cy="492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02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프로필 사진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4430D6-3CDF-4920-B9CE-1D41D5B7F0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1783" y="2464255"/>
            <a:ext cx="8591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3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닉네임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생일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C7E01D-359B-4554-BC9B-10107B84C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3939" y="2274331"/>
            <a:ext cx="65627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2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국가 지역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5DABF0-AB62-434B-970C-FBAF1F6B9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5832" y="2675816"/>
            <a:ext cx="7886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42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이름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전화번호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주소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51F69-0A22-47BC-8805-66AD3D258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3478" y="2640708"/>
            <a:ext cx="9285043" cy="3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5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신용카드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278A8-DE13-4538-B8BA-933CA51DC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338" y="2557301"/>
            <a:ext cx="10393324" cy="3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5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비밀번호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CCC619-9FD6-48E1-9284-E6A3351068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87" y="2695174"/>
            <a:ext cx="10185625" cy="33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3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하나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618FD-02A9-4132-83EE-B208FB9440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5378" y="2464255"/>
            <a:ext cx="7855072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6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숙소등록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여러 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51333-D254-4922-9C08-F18C137F81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284" y="2464255"/>
            <a:ext cx="8046031" cy="423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시설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F0254-C42D-4443-A619-8693DC4602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2877" y="2308741"/>
            <a:ext cx="7589773" cy="4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Integrated Development Environment</a:t>
            </a:r>
            <a:endParaRPr lang="ko-KR" altLang="en-US" sz="3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59E996-C3F7-435E-BCF4-AD6A4AB8C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692165"/>
            <a:ext cx="2667000" cy="2667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4F5E91-5B10-4792-9E48-72520AB19CAE}"/>
              </a:ext>
            </a:extLst>
          </p:cNvPr>
          <p:cNvSpPr txBox="1"/>
          <p:nvPr/>
        </p:nvSpPr>
        <p:spPr>
          <a:xfrm>
            <a:off x="4278417" y="5389021"/>
            <a:ext cx="421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Spring Tool Suite 3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5858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방 설정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74B8FA-7E3F-4DE0-BF1C-9A49F28E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3101" y="2442198"/>
            <a:ext cx="8082511" cy="43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설명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773D43-7A2D-47E7-9F2A-A767C91D9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098" y="2354033"/>
            <a:ext cx="7942102" cy="44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48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정책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5882F-04AE-4D5C-A829-AE7EC593A5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099" y="2430746"/>
            <a:ext cx="7843921" cy="42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6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주변시설 변경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B79F55-BECE-42DB-AC4D-16AB2B6110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019" y="2433871"/>
            <a:ext cx="7561431" cy="41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4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이미지 변경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A3B1E4-3B71-4239-9E97-CA18DD442E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6513" y="2300582"/>
            <a:ext cx="6399046" cy="45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2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내 숙소 예약 현황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DD263-A6E1-4DE2-9D63-4060D0B884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4257" y="2274331"/>
            <a:ext cx="7406941" cy="44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청구서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16CD79-89FB-4522-915D-4A3F496158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34207" y="2274331"/>
            <a:ext cx="6536257" cy="44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8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예약 명세서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640BF5-F8C7-4517-B40C-7F768185C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4321" y="2280042"/>
            <a:ext cx="7483668" cy="4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1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키워드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FCF6E-24AD-4AA2-B13F-A1271494D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2695" y="2477989"/>
            <a:ext cx="8195001" cy="39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848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이미지클릭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690A3F-1FDD-46E9-AF2F-E856A1B2EF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2645227"/>
            <a:ext cx="9065617" cy="36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Database Management System</a:t>
            </a:r>
            <a:endParaRPr lang="ko-KR" altLang="en-US" sz="3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52866D-4921-461C-8C69-76067904B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36" y="2375532"/>
            <a:ext cx="6934614" cy="388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1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51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숙소목록 검색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숙소종류별 검색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3C492D-1934-4706-9AD9-4F332603A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83" y="2675816"/>
            <a:ext cx="10850305" cy="37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6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이미지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8FBECAC-41E9-4E09-AAD6-507677C9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8495" y="2515858"/>
            <a:ext cx="7528009" cy="4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1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숙소명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85B6698-4279-4622-BF47-44BB88CBF7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299" y="2294385"/>
            <a:ext cx="7874402" cy="43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417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방 종류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A918-5AD2-47E4-A446-DF55FFB96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9243" y="2368215"/>
            <a:ext cx="7812904" cy="439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369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상세정보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예약가능옵션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A96750-02C2-47C1-B94B-3CC2F38C30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8700" y="2292531"/>
            <a:ext cx="7867132" cy="44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33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63B9-55B2-440E-8C11-944BE677CA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050" y="2485502"/>
            <a:ext cx="9481392" cy="40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856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F0AA3F-DB89-4C08-A242-61916DA39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2850" y="2913798"/>
            <a:ext cx="9879872" cy="34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8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숙소 예약 취소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06CEF-78AB-4D3C-993F-6FA91722C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430" y="3204335"/>
            <a:ext cx="880613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2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메인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8D5D94-A7A2-499D-940A-B2DE85E6B8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175" y="2477989"/>
            <a:ext cx="7153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38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 메시지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F12D2-FBBE-4C24-B79F-B87A8B57B1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588" y="2557301"/>
            <a:ext cx="6930960" cy="38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192E7-EAD0-4845-B7E9-1399ABBB9390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842331-FA17-482E-83F3-0D27330D59E4}"/>
              </a:ext>
            </a:extLst>
          </p:cNvPr>
          <p:cNvSpPr/>
          <p:nvPr/>
        </p:nvSpPr>
        <p:spPr>
          <a:xfrm>
            <a:off x="2856880" y="1364087"/>
            <a:ext cx="1002056" cy="33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UML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819150" y="1245573"/>
            <a:ext cx="1929986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77D78-DB92-4202-AB4F-8EC1EFD117EE}"/>
              </a:ext>
            </a:extLst>
          </p:cNvPr>
          <p:cNvSpPr txBox="1"/>
          <p:nvPr/>
        </p:nvSpPr>
        <p:spPr>
          <a:xfrm>
            <a:off x="997156" y="1342317"/>
            <a:ext cx="192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프로젝트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A73D2D-A513-4071-AA9E-C8DD040B6F12}"/>
              </a:ext>
            </a:extLst>
          </p:cNvPr>
          <p:cNvSpPr txBox="1"/>
          <p:nvPr/>
        </p:nvSpPr>
        <p:spPr>
          <a:xfrm>
            <a:off x="2818986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083B1-061E-4E65-BBE2-17DB90D70C52}"/>
              </a:ext>
            </a:extLst>
          </p:cNvPr>
          <p:cNvSpPr txBox="1"/>
          <p:nvPr/>
        </p:nvSpPr>
        <p:spPr>
          <a:xfrm>
            <a:off x="4156353" y="1342317"/>
            <a:ext cx="192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3580"/>
                </a:solidFill>
              </a:rPr>
              <a:t>개발기간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2F084-F916-4F42-8A82-98428DE6513A}"/>
              </a:ext>
            </a:extLst>
          </p:cNvPr>
          <p:cNvSpPr txBox="1"/>
          <p:nvPr/>
        </p:nvSpPr>
        <p:spPr>
          <a:xfrm>
            <a:off x="749300" y="1790757"/>
            <a:ext cx="789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Front-End</a:t>
            </a:r>
            <a:endParaRPr lang="ko-KR" altLang="en-US" sz="32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D5F92F-EBDD-491A-B504-00D30B9625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769076"/>
            <a:ext cx="2227056" cy="1483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48B946-0F8F-4E93-9128-D8712D334ED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09" y="3271103"/>
            <a:ext cx="2378791" cy="584775"/>
          </a:xfrm>
          <a:prstGeom prst="rect">
            <a:avLst/>
          </a:prstGeom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92E26554-494D-46C2-9CEF-F185F4BA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37" y="3874437"/>
            <a:ext cx="2738225" cy="1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21D4D4C2-D09C-4F43-94BE-7F3F8D80C9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61" y="4890477"/>
            <a:ext cx="1567275" cy="1567275"/>
          </a:xfrm>
          <a:prstGeom prst="rect">
            <a:avLst/>
          </a:prstGeom>
        </p:spPr>
      </p:pic>
      <p:pic>
        <p:nvPicPr>
          <p:cNvPr id="32" name="그림 31" descr="구급 상자, 개체이(가) 표시된 사진&#10;&#10;자동 생성된 설명">
            <a:extLst>
              <a:ext uri="{FF2B5EF4-FFF2-40B4-BE49-F238E27FC236}">
                <a16:creationId xmlns:a16="http://schemas.microsoft.com/office/drawing/2014/main" id="{AD1DF419-D8FB-4DEC-80FF-3280589BB8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08" y="4791849"/>
            <a:ext cx="1240592" cy="1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고객서비스 지원 메일 작성</a:t>
            </a:r>
            <a:endParaRPr lang="en-US" altLang="ko-KR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C38976-AAAD-44D0-8640-0B0A7FC59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828" y="2274331"/>
            <a:ext cx="6075343" cy="43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0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이용후기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95851-01B6-483B-A45C-7834C6AA1E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9289" y="2383660"/>
            <a:ext cx="5856121" cy="44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06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홈페이지 리뷰 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87AA51-9438-45B3-9338-FA93768083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9736" y="2436291"/>
            <a:ext cx="7343128" cy="43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0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</a:t>
            </a:r>
            <a:r>
              <a:rPr lang="en-US" altLang="ko-KR" sz="2800" b="1" dirty="0"/>
              <a:t>&gt;</a:t>
            </a:r>
            <a:r>
              <a:rPr lang="ko-KR" altLang="en-US" sz="2800" b="1" dirty="0"/>
              <a:t>사용자 답변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6BC4DC-9C40-4CEC-8ECC-495674C6C2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0707" y="2244869"/>
            <a:ext cx="5410200" cy="4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22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사업자 </a:t>
            </a:r>
            <a:r>
              <a:rPr lang="en-US" altLang="ko-KR" sz="2800" b="1" dirty="0"/>
              <a:t>&gt; </a:t>
            </a:r>
            <a:r>
              <a:rPr lang="ko-KR" altLang="en-US" sz="2800" b="1" dirty="0"/>
              <a:t>관리자 문의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852A2E-5D1F-4C8D-A2A3-45C9A8A5BD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939" y="2430167"/>
            <a:ext cx="7168925" cy="43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4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관리자 </a:t>
            </a:r>
            <a:r>
              <a:rPr lang="en-US" altLang="ko-KR" sz="2800" b="1" dirty="0"/>
              <a:t>&gt; </a:t>
            </a:r>
            <a:r>
              <a:rPr lang="ko-KR" altLang="en-US" sz="2800" b="1" dirty="0"/>
              <a:t>사용자 답변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18364E-3A8E-4C06-AF99-2E577F1F8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2464255"/>
            <a:ext cx="4998258" cy="43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42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메인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43DBE2-3DF6-461C-B220-AD81939D5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5831" y="2482516"/>
            <a:ext cx="5879557" cy="4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537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서브 카테고리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A695CD-2688-4FB2-9028-B7407EBB9A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7832" y="2464254"/>
            <a:ext cx="5924269" cy="43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050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Q&amp;A </a:t>
            </a:r>
            <a:r>
              <a:rPr lang="ko-KR" altLang="en-US" sz="2800" b="1" dirty="0"/>
              <a:t>카테고리 삭제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E57426-E15A-4B88-9326-90A49DAC4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070" y="2464255"/>
            <a:ext cx="6744399" cy="4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8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F5A0B9-40B2-4B71-BA0F-BCA0D102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33349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9C83-6162-46A7-A59B-DDA8E6921274}"/>
              </a:ext>
            </a:extLst>
          </p:cNvPr>
          <p:cNvSpPr txBox="1"/>
          <p:nvPr/>
        </p:nvSpPr>
        <p:spPr>
          <a:xfrm>
            <a:off x="749300" y="-12700"/>
            <a:ext cx="318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Hacking</a:t>
            </a:r>
            <a:r>
              <a:rPr lang="en-US" altLang="ko-KR" sz="3200" b="1" dirty="0">
                <a:solidFill>
                  <a:srgbClr val="3399FF"/>
                </a:solidFill>
              </a:rPr>
              <a:t>.com</a:t>
            </a:r>
            <a:endParaRPr lang="ko-KR" altLang="en-US" sz="3200" b="1" dirty="0">
              <a:solidFill>
                <a:srgbClr val="3399FF"/>
              </a:solidFill>
            </a:endParaRPr>
          </a:p>
        </p:txBody>
      </p:sp>
      <p:pic>
        <p:nvPicPr>
          <p:cNvPr id="9" name="그래픽 8" descr="자막">
            <a:extLst>
              <a:ext uri="{FF2B5EF4-FFF2-40B4-BE49-F238E27FC236}">
                <a16:creationId xmlns:a16="http://schemas.microsoft.com/office/drawing/2014/main" id="{239AD4E6-2E98-4B0A-A085-C8B887B2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" y="762000"/>
            <a:ext cx="5715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274D82-910A-4A51-9633-E7C84967FA95}"/>
              </a:ext>
            </a:extLst>
          </p:cNvPr>
          <p:cNvSpPr txBox="1"/>
          <p:nvPr/>
        </p:nvSpPr>
        <p:spPr>
          <a:xfrm>
            <a:off x="12128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91F3831C-BD5B-41C4-8CA8-414F74080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5150" y="761999"/>
            <a:ext cx="571500" cy="57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4715A9-D454-45E5-A539-219A9B5F0856}"/>
              </a:ext>
            </a:extLst>
          </p:cNvPr>
          <p:cNvSpPr txBox="1"/>
          <p:nvPr/>
        </p:nvSpPr>
        <p:spPr>
          <a:xfrm>
            <a:off x="36766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데이터베이스</a:t>
            </a:r>
          </a:p>
        </p:txBody>
      </p:sp>
      <p:pic>
        <p:nvPicPr>
          <p:cNvPr id="3" name="그래픽 2" descr="조직도">
            <a:extLst>
              <a:ext uri="{FF2B5EF4-FFF2-40B4-BE49-F238E27FC236}">
                <a16:creationId xmlns:a16="http://schemas.microsoft.com/office/drawing/2014/main" id="{37FD1974-A90D-4F93-8D0A-4ED9755A5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0100" y="739328"/>
            <a:ext cx="572400" cy="57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216EA7-6C70-49B1-8443-2C7C47C24F6E}"/>
              </a:ext>
            </a:extLst>
          </p:cNvPr>
          <p:cNvSpPr txBox="1"/>
          <p:nvPr/>
        </p:nvSpPr>
        <p:spPr>
          <a:xfrm>
            <a:off x="609600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E67C439E-4038-4B7B-871F-B02C0D611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500" y="739328"/>
            <a:ext cx="572400" cy="57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B30826-5625-4DB1-A044-FBA8DC3D0C81}"/>
              </a:ext>
            </a:extLst>
          </p:cNvPr>
          <p:cNvSpPr txBox="1"/>
          <p:nvPr/>
        </p:nvSpPr>
        <p:spPr>
          <a:xfrm>
            <a:off x="76381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상세설명</a:t>
            </a:r>
          </a:p>
        </p:txBody>
      </p:sp>
      <p:pic>
        <p:nvPicPr>
          <p:cNvPr id="16" name="그래픽 15" descr="눈">
            <a:extLst>
              <a:ext uri="{FF2B5EF4-FFF2-40B4-BE49-F238E27FC236}">
                <a16:creationId xmlns:a16="http://schemas.microsoft.com/office/drawing/2014/main" id="{2BA2A6DB-BCAF-44BA-9C70-D2C26BB53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0464" y="761999"/>
            <a:ext cx="572400" cy="5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991C32-1C75-4E8F-9235-0ACA3933259B}"/>
              </a:ext>
            </a:extLst>
          </p:cNvPr>
          <p:cNvSpPr txBox="1"/>
          <p:nvPr/>
        </p:nvSpPr>
        <p:spPr>
          <a:xfrm>
            <a:off x="9530450" y="86308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E9767A-68BC-466D-825E-D1791ADBE145}"/>
              </a:ext>
            </a:extLst>
          </p:cNvPr>
          <p:cNvSpPr/>
          <p:nvPr/>
        </p:nvSpPr>
        <p:spPr>
          <a:xfrm>
            <a:off x="5460100" y="1245573"/>
            <a:ext cx="1209600" cy="96744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324588-FDC7-42B6-9592-16EE7016AA7D}"/>
              </a:ext>
            </a:extLst>
          </p:cNvPr>
          <p:cNvSpPr/>
          <p:nvPr/>
        </p:nvSpPr>
        <p:spPr>
          <a:xfrm>
            <a:off x="0" y="1333499"/>
            <a:ext cx="12192000" cy="369332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7AE3F5-6CD5-4831-9DA0-52DEF9A46C52}"/>
              </a:ext>
            </a:extLst>
          </p:cNvPr>
          <p:cNvSpPr/>
          <p:nvPr/>
        </p:nvSpPr>
        <p:spPr>
          <a:xfrm>
            <a:off x="5405699" y="1364087"/>
            <a:ext cx="208109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F4A1A-A2BC-40AE-88D3-9492D56946D5}"/>
              </a:ext>
            </a:extLst>
          </p:cNvPr>
          <p:cNvSpPr txBox="1"/>
          <p:nvPr/>
        </p:nvSpPr>
        <p:spPr>
          <a:xfrm>
            <a:off x="798778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3580"/>
                </a:solidFill>
              </a:rPr>
              <a:t>Usecase</a:t>
            </a:r>
            <a:r>
              <a:rPr lang="en-US" altLang="ko-KR" b="1" dirty="0">
                <a:solidFill>
                  <a:srgbClr val="003580"/>
                </a:solidFill>
              </a:rPr>
              <a:t>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AF8E21-4CFE-4A0A-B125-BC3A9143CC6C}"/>
              </a:ext>
            </a:extLst>
          </p:cNvPr>
          <p:cNvSpPr txBox="1"/>
          <p:nvPr/>
        </p:nvSpPr>
        <p:spPr>
          <a:xfrm>
            <a:off x="3153372" y="1342317"/>
            <a:ext cx="21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Class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46A327-0FEE-4FF3-9178-89D6C07C77FE}"/>
              </a:ext>
            </a:extLst>
          </p:cNvPr>
          <p:cNvSpPr txBox="1"/>
          <p:nvPr/>
        </p:nvSpPr>
        <p:spPr>
          <a:xfrm>
            <a:off x="5318092" y="1342317"/>
            <a:ext cx="249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3580"/>
                </a:solidFill>
              </a:rPr>
              <a:t>Sequence Diagram</a:t>
            </a:r>
            <a:endParaRPr lang="ko-KR" altLang="en-US" b="1" dirty="0">
              <a:solidFill>
                <a:srgbClr val="00358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89C35-1E7C-46CF-B39D-40FF6FDFFBDE}"/>
              </a:ext>
            </a:extLst>
          </p:cNvPr>
          <p:cNvSpPr txBox="1"/>
          <p:nvPr/>
        </p:nvSpPr>
        <p:spPr>
          <a:xfrm>
            <a:off x="348915" y="1712240"/>
            <a:ext cx="5683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FAQ </a:t>
            </a:r>
            <a:r>
              <a:rPr lang="ko-KR" altLang="en-US" sz="2800" b="1" dirty="0"/>
              <a:t>질문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2C743-91E8-4D46-B203-F34F2C7FF3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3810" y="2381181"/>
            <a:ext cx="7041664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4059</Words>
  <Application>Microsoft Office PowerPoint</Application>
  <PresentationFormat>와이드스크린</PresentationFormat>
  <Paragraphs>2544</Paragraphs>
  <Slides>280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280</vt:i4>
      </vt:variant>
    </vt:vector>
  </HeadingPairs>
  <TitlesOfParts>
    <vt:vector size="28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Dongha</dc:creator>
  <cp:lastModifiedBy>19-1-5</cp:lastModifiedBy>
  <cp:revision>410</cp:revision>
  <dcterms:created xsi:type="dcterms:W3CDTF">2019-06-18T08:25:44Z</dcterms:created>
  <dcterms:modified xsi:type="dcterms:W3CDTF">2019-06-21T04:38:11Z</dcterms:modified>
</cp:coreProperties>
</file>